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Proxima Nova"/>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DM Serif Text"/>
      <p:regular r:id="rId71"/>
      <p:italic r:id="rId72"/>
    </p:embeddedFont>
    <p:embeddedFont>
      <p:font typeface="Quicksand"/>
      <p:regular r:id="rId73"/>
      <p:bold r:id="rId74"/>
    </p:embeddedFont>
    <p:embeddedFont>
      <p:font typeface="Denk One"/>
      <p:regular r:id="rId75"/>
    </p:embeddedFont>
    <p:embeddedFont>
      <p:font typeface="Proxima Nova Semibold"/>
      <p:regular r:id="rId76"/>
      <p:bold r:id="rId77"/>
      <p:boldItalic r:id="rId78"/>
    </p:embeddedFont>
    <p:embeddedFont>
      <p:font typeface="Orbitron"/>
      <p:regular r:id="rId79"/>
      <p:bold r:id="rId80"/>
    </p:embeddedFont>
    <p:embeddedFont>
      <p:font typeface="Fira Sans Extra Condensed"/>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0">
          <p15:clr>
            <a:srgbClr val="9AA0A6"/>
          </p15:clr>
        </p15:guide>
        <p15:guide id="2" orient="horz" pos="2900">
          <p15:clr>
            <a:srgbClr val="9AA0A6"/>
          </p15:clr>
        </p15:guide>
        <p15:guide id="3" pos="615">
          <p15:clr>
            <a:srgbClr val="9AA0A6"/>
          </p15:clr>
        </p15:guide>
        <p15:guide id="4" pos="5311">
          <p15:clr>
            <a:srgbClr val="9AA0A6"/>
          </p15:clr>
        </p15:guide>
        <p15:guide id="5" orient="horz" pos="117">
          <p15:clr>
            <a:srgbClr val="9AA0A6"/>
          </p15:clr>
        </p15:guide>
        <p15:guide id="6" pos="2880">
          <p15:clr>
            <a:srgbClr val="9AA0A6"/>
          </p15:clr>
        </p15:guide>
        <p15:guide id="7" pos="2294">
          <p15:clr>
            <a:srgbClr val="9AA0A6"/>
          </p15:clr>
        </p15:guide>
        <p15:guide id="8" orient="horz" pos="1172">
          <p15:clr>
            <a:srgbClr val="9AA0A6"/>
          </p15:clr>
        </p15:guide>
        <p15:guide id="9" orient="horz" pos="1488">
          <p15:clr>
            <a:srgbClr val="9AA0A6"/>
          </p15:clr>
        </p15:guide>
        <p15:guide id="10" orient="horz" pos="1762">
          <p15:clr>
            <a:srgbClr val="9AA0A6"/>
          </p15:clr>
        </p15:guide>
        <p15:guide id="11" orient="horz" pos="2707">
          <p15:clr>
            <a:srgbClr val="9AA0A6"/>
          </p15:clr>
        </p15:guide>
        <p15:guide id="12" orient="horz" pos="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BED5BD-EC08-4EC4-B12D-A538ECA309DC}">
  <a:tblStyle styleId="{23BED5BD-EC08-4EC4-B12D-A538ECA309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0" orient="horz"/>
        <p:guide pos="2900" orient="horz"/>
        <p:guide pos="615"/>
        <p:guide pos="5311"/>
        <p:guide pos="117" orient="horz"/>
        <p:guide pos="2880"/>
        <p:guide pos="2294"/>
        <p:guide pos="1172" orient="horz"/>
        <p:guide pos="1488" orient="horz"/>
        <p:guide pos="1762" orient="horz"/>
        <p:guide pos="2707" orient="horz"/>
        <p:guide pos="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FiraSansExtraCondensed-boldItalic.fntdata"/><Relationship Id="rId83" Type="http://schemas.openxmlformats.org/officeDocument/2006/relationships/font" Target="fonts/FiraSansExtraCondense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Orbitron-bold.fntdata"/><Relationship Id="rId82" Type="http://schemas.openxmlformats.org/officeDocument/2006/relationships/font" Target="fonts/FiraSansExtraCondensed-bold.fntdata"/><Relationship Id="rId81" Type="http://schemas.openxmlformats.org/officeDocument/2006/relationships/font" Target="fonts/FiraSansExtraCondense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Quicksand-regular.fntdata"/><Relationship Id="rId72" Type="http://schemas.openxmlformats.org/officeDocument/2006/relationships/font" Target="fonts/DMSerifText-italic.fntdata"/><Relationship Id="rId31" Type="http://schemas.openxmlformats.org/officeDocument/2006/relationships/slide" Target="slides/slide24.xml"/><Relationship Id="rId75" Type="http://schemas.openxmlformats.org/officeDocument/2006/relationships/font" Target="fonts/DenkOne-regular.fntdata"/><Relationship Id="rId30" Type="http://schemas.openxmlformats.org/officeDocument/2006/relationships/slide" Target="slides/slide23.xml"/><Relationship Id="rId74" Type="http://schemas.openxmlformats.org/officeDocument/2006/relationships/font" Target="fonts/Quicksand-bold.fntdata"/><Relationship Id="rId33" Type="http://schemas.openxmlformats.org/officeDocument/2006/relationships/slide" Target="slides/slide26.xml"/><Relationship Id="rId77" Type="http://schemas.openxmlformats.org/officeDocument/2006/relationships/font" Target="fonts/ProximaNovaSemibold-bold.fntdata"/><Relationship Id="rId32" Type="http://schemas.openxmlformats.org/officeDocument/2006/relationships/slide" Target="slides/slide25.xml"/><Relationship Id="rId76" Type="http://schemas.openxmlformats.org/officeDocument/2006/relationships/font" Target="fonts/ProximaNovaSemibold-regular.fntdata"/><Relationship Id="rId35" Type="http://schemas.openxmlformats.org/officeDocument/2006/relationships/slide" Target="slides/slide28.xml"/><Relationship Id="rId79" Type="http://schemas.openxmlformats.org/officeDocument/2006/relationships/font" Target="fonts/Orbitron-regular.fntdata"/><Relationship Id="rId34" Type="http://schemas.openxmlformats.org/officeDocument/2006/relationships/slide" Target="slides/slide27.xml"/><Relationship Id="rId78" Type="http://schemas.openxmlformats.org/officeDocument/2006/relationships/font" Target="fonts/ProximaNovaSemibold-boldItalic.fntdata"/><Relationship Id="rId71" Type="http://schemas.openxmlformats.org/officeDocument/2006/relationships/font" Target="fonts/DMSerifText-regular.fntdata"/><Relationship Id="rId70" Type="http://schemas.openxmlformats.org/officeDocument/2006/relationships/font" Target="fonts/AmaticSC-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3.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5.xml"/><Relationship Id="rId66" Type="http://schemas.openxmlformats.org/officeDocument/2006/relationships/font" Target="fonts/RobotoMedium-bold.fntdata"/><Relationship Id="rId21" Type="http://schemas.openxmlformats.org/officeDocument/2006/relationships/slide" Target="slides/slide14.xml"/><Relationship Id="rId65" Type="http://schemas.openxmlformats.org/officeDocument/2006/relationships/font" Target="fonts/RobotoMedium-regular.fntdata"/><Relationship Id="rId24" Type="http://schemas.openxmlformats.org/officeDocument/2006/relationships/slide" Target="slides/slide17.xml"/><Relationship Id="rId68" Type="http://schemas.openxmlformats.org/officeDocument/2006/relationships/font" Target="fonts/RobotoMedium-boldItalic.fntdata"/><Relationship Id="rId23" Type="http://schemas.openxmlformats.org/officeDocument/2006/relationships/slide" Target="slides/slide16.xml"/><Relationship Id="rId67" Type="http://schemas.openxmlformats.org/officeDocument/2006/relationships/font" Target="fonts/RobotoMedium-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maticSC-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17053b67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f17053b67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cc9050bdf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cc9050bdf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cc9050bd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cc9050bd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cc9050bdf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cc9050bdf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cc9050bdf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cc9050bdf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cc9050bdf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cc9050bdf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cc9050bdf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cc9050bdf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cc9050bdf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cc9050bdf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ed0697184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ed0697184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cc9050bdf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cc9050bdf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cc9050bdf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cc9050bdf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efe0b8c4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efe0b8c4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f264e083c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f264e083c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cc9050bdf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cc9050bdf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cc9050bdf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cc9050bdf8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cc9050bdf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cc9050bdf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f1f6d02c3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f1f6d02c3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f264e083c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f264e083c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f7eb2e6d3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f7eb2e6d3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f17053b67e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f17053b67e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f1f6d02c3c_1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f1f6d02c3c_1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60122e166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60122e166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f1f6d02c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f1f6d02c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cc9050bdf8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cc9050bdf8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ed0697184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ed0697184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cc9050bd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cc9050bd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f264e083c8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f264e083c8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f264e083c8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f264e083c8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f1f6d02c3c_1_1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f1f6d02c3c_1_1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gf1f6d02c3c_1_1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f1f6d02c3c_1_1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f1f6d02c3c_1_1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f1f6d02c3c_1_1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f1f6d02c3c_1_1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f1f6d02c3c_1_1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cc9050bdf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cc9050bdf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f1f6d02c3c_1_1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f1f6d02c3c_1_1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f1f6d02c3c_1_1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f1f6d02c3c_1_1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7" name="Shape 5797"/>
        <p:cNvGrpSpPr/>
        <p:nvPr/>
      </p:nvGrpSpPr>
      <p:grpSpPr>
        <a:xfrm>
          <a:off x="0" y="0"/>
          <a:ext cx="0" cy="0"/>
          <a:chOff x="0" y="0"/>
          <a:chExt cx="0" cy="0"/>
        </a:xfrm>
      </p:grpSpPr>
      <p:sp>
        <p:nvSpPr>
          <p:cNvPr id="5798" name="Google Shape;5798;gf1f6d02c3c_1_14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9" name="Google Shape;5799;gf1f6d02c3c_1_14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6" name="Shape 6216"/>
        <p:cNvGrpSpPr/>
        <p:nvPr/>
      </p:nvGrpSpPr>
      <p:grpSpPr>
        <a:xfrm>
          <a:off x="0" y="0"/>
          <a:ext cx="0" cy="0"/>
          <a:chOff x="0" y="0"/>
          <a:chExt cx="0" cy="0"/>
        </a:xfrm>
      </p:grpSpPr>
      <p:sp>
        <p:nvSpPr>
          <p:cNvPr id="6217" name="Google Shape;6217;gf1f6d02c3c_1_15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8" name="Google Shape;6218;gf1f6d02c3c_1_15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6" name="Shape 6386"/>
        <p:cNvGrpSpPr/>
        <p:nvPr/>
      </p:nvGrpSpPr>
      <p:grpSpPr>
        <a:xfrm>
          <a:off x="0" y="0"/>
          <a:ext cx="0" cy="0"/>
          <a:chOff x="0" y="0"/>
          <a:chExt cx="0" cy="0"/>
        </a:xfrm>
      </p:grpSpPr>
      <p:sp>
        <p:nvSpPr>
          <p:cNvPr id="6387" name="Google Shape;6387;gf1f6d02c3c_1_15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8" name="Google Shape;6388;gf1f6d02c3c_1_15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1" name="Shape 6791"/>
        <p:cNvGrpSpPr/>
        <p:nvPr/>
      </p:nvGrpSpPr>
      <p:grpSpPr>
        <a:xfrm>
          <a:off x="0" y="0"/>
          <a:ext cx="0" cy="0"/>
          <a:chOff x="0" y="0"/>
          <a:chExt cx="0" cy="0"/>
        </a:xfrm>
      </p:grpSpPr>
      <p:sp>
        <p:nvSpPr>
          <p:cNvPr id="6792" name="Google Shape;6792;gf1f6d02c3c_1_15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3" name="Google Shape;6793;gf1f6d02c3c_1_15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1" name="Shape 7171"/>
        <p:cNvGrpSpPr/>
        <p:nvPr/>
      </p:nvGrpSpPr>
      <p:grpSpPr>
        <a:xfrm>
          <a:off x="0" y="0"/>
          <a:ext cx="0" cy="0"/>
          <a:chOff x="0" y="0"/>
          <a:chExt cx="0" cy="0"/>
        </a:xfrm>
      </p:grpSpPr>
      <p:sp>
        <p:nvSpPr>
          <p:cNvPr id="7172" name="Google Shape;7172;gf1f6d02c3c_1_16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3" name="Google Shape;7173;gf1f6d02c3c_1_16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5" name="Shape 7585"/>
        <p:cNvGrpSpPr/>
        <p:nvPr/>
      </p:nvGrpSpPr>
      <p:grpSpPr>
        <a:xfrm>
          <a:off x="0" y="0"/>
          <a:ext cx="0" cy="0"/>
          <a:chOff x="0" y="0"/>
          <a:chExt cx="0" cy="0"/>
        </a:xfrm>
      </p:grpSpPr>
      <p:sp>
        <p:nvSpPr>
          <p:cNvPr id="7586" name="Google Shape;7586;gf1f6d02c3c_1_16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7" name="Google Shape;7587;gf1f6d02c3c_1_16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6" name="Shape 7946"/>
        <p:cNvGrpSpPr/>
        <p:nvPr/>
      </p:nvGrpSpPr>
      <p:grpSpPr>
        <a:xfrm>
          <a:off x="0" y="0"/>
          <a:ext cx="0" cy="0"/>
          <a:chOff x="0" y="0"/>
          <a:chExt cx="0" cy="0"/>
        </a:xfrm>
      </p:grpSpPr>
      <p:sp>
        <p:nvSpPr>
          <p:cNvPr id="7947" name="Google Shape;7947;gf1f6d02c3c_1_16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8" name="Google Shape;7948;gf1f6d02c3c_1_16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6" name="Shape 8456"/>
        <p:cNvGrpSpPr/>
        <p:nvPr/>
      </p:nvGrpSpPr>
      <p:grpSpPr>
        <a:xfrm>
          <a:off x="0" y="0"/>
          <a:ext cx="0" cy="0"/>
          <a:chOff x="0" y="0"/>
          <a:chExt cx="0" cy="0"/>
        </a:xfrm>
      </p:grpSpPr>
      <p:sp>
        <p:nvSpPr>
          <p:cNvPr id="8457" name="Google Shape;8457;gf1f6d02c3c_1_17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8" name="Google Shape;8458;gf1f6d02c3c_1_17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cc9050bdf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cc9050bdf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6" name="Shape 9076"/>
        <p:cNvGrpSpPr/>
        <p:nvPr/>
      </p:nvGrpSpPr>
      <p:grpSpPr>
        <a:xfrm>
          <a:off x="0" y="0"/>
          <a:ext cx="0" cy="0"/>
          <a:chOff x="0" y="0"/>
          <a:chExt cx="0" cy="0"/>
        </a:xfrm>
      </p:grpSpPr>
      <p:sp>
        <p:nvSpPr>
          <p:cNvPr id="9077" name="Google Shape;9077;gf1f6d02c3c_1_18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8" name="Google Shape;9078;gf1f6d02c3c_1_18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0" name="Shape 9670"/>
        <p:cNvGrpSpPr/>
        <p:nvPr/>
      </p:nvGrpSpPr>
      <p:grpSpPr>
        <a:xfrm>
          <a:off x="0" y="0"/>
          <a:ext cx="0" cy="0"/>
          <a:chOff x="0" y="0"/>
          <a:chExt cx="0" cy="0"/>
        </a:xfrm>
      </p:grpSpPr>
      <p:sp>
        <p:nvSpPr>
          <p:cNvPr id="9671" name="Google Shape;9671;gf1f6d02c3c_1_18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2" name="Google Shape;9672;gf1f6d02c3c_1_18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1" name="Shape 9991"/>
        <p:cNvGrpSpPr/>
        <p:nvPr/>
      </p:nvGrpSpPr>
      <p:grpSpPr>
        <a:xfrm>
          <a:off x="0" y="0"/>
          <a:ext cx="0" cy="0"/>
          <a:chOff x="0" y="0"/>
          <a:chExt cx="0" cy="0"/>
        </a:xfrm>
      </p:grpSpPr>
      <p:sp>
        <p:nvSpPr>
          <p:cNvPr id="9992" name="Google Shape;9992;gf1f6d02c3c_1_18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3" name="Google Shape;9993;gf1f6d02c3c_1_18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9" name="Shape 10299"/>
        <p:cNvGrpSpPr/>
        <p:nvPr/>
      </p:nvGrpSpPr>
      <p:grpSpPr>
        <a:xfrm>
          <a:off x="0" y="0"/>
          <a:ext cx="0" cy="0"/>
          <a:chOff x="0" y="0"/>
          <a:chExt cx="0" cy="0"/>
        </a:xfrm>
      </p:grpSpPr>
      <p:sp>
        <p:nvSpPr>
          <p:cNvPr id="10300" name="Google Shape;10300;gf1f6d02c3c_1_20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1" name="Google Shape;10301;gf1f6d02c3c_1_20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cc9050bd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cc9050bd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cc9050b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cc9050b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cc9050bdf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cc9050bd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cc9050bd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cc9050bd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flipH="1" rot="10800000">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 name="Google Shape;18;p2"/>
          <p:cNvSpPr txBox="1"/>
          <p:nvPr>
            <p:ph type="ctrTitle"/>
          </p:nvPr>
        </p:nvSpPr>
        <p:spPr>
          <a:xfrm>
            <a:off x="720000" y="1185650"/>
            <a:ext cx="3852000" cy="23610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9" name="Google Shape;19;p2"/>
          <p:cNvSpPr txBox="1"/>
          <p:nvPr>
            <p:ph idx="1" type="subTitle"/>
          </p:nvPr>
        </p:nvSpPr>
        <p:spPr>
          <a:xfrm>
            <a:off x="790635" y="3761000"/>
            <a:ext cx="3909900" cy="410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0"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360015" y="258062"/>
              <a:ext cx="8427300" cy="32166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1"/>
              <p:cNvGrpSpPr/>
              <p:nvPr/>
            </p:nvGrpSpPr>
            <p:grpSpPr>
              <a:xfrm flipH="1" rot="10800000">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486949" y="1114991"/>
              <a:ext cx="5350800" cy="3552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11"/>
            <p:cNvGrpSpPr/>
            <p:nvPr/>
          </p:nvGrpSpPr>
          <p:grpSpPr>
            <a:xfrm flipH="1" rot="10800000">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 name="Google Shape;157;p11"/>
          <p:cNvSpPr txBox="1"/>
          <p:nvPr>
            <p:ph hasCustomPrompt="1" type="title"/>
          </p:nvPr>
        </p:nvSpPr>
        <p:spPr>
          <a:xfrm>
            <a:off x="870732" y="1117196"/>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58" name="Google Shape;158;p11"/>
          <p:cNvSpPr txBox="1"/>
          <p:nvPr>
            <p:ph idx="1" type="subTitle"/>
          </p:nvPr>
        </p:nvSpPr>
        <p:spPr>
          <a:xfrm>
            <a:off x="3674050" y="3404742"/>
            <a:ext cx="4507500" cy="4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9" name="Shape 1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60" name="Shape 160"/>
        <p:cNvGrpSpPr/>
        <p:nvPr/>
      </p:nvGrpSpPr>
      <p:grpSpPr>
        <a:xfrm>
          <a:off x="0" y="0"/>
          <a:ext cx="0" cy="0"/>
          <a:chOff x="0" y="0"/>
          <a:chExt cx="0" cy="0"/>
        </a:xfrm>
      </p:grpSpPr>
      <p:grpSp>
        <p:nvGrpSpPr>
          <p:cNvPr id="161" name="Google Shape;161;p13"/>
          <p:cNvGrpSpPr/>
          <p:nvPr/>
        </p:nvGrpSpPr>
        <p:grpSpPr>
          <a:xfrm>
            <a:off x="358350" y="258050"/>
            <a:ext cx="8428950" cy="4627500"/>
            <a:chOff x="358350" y="258050"/>
            <a:chExt cx="8428950" cy="4627500"/>
          </a:xfrm>
        </p:grpSpPr>
        <p:sp>
          <p:nvSpPr>
            <p:cNvPr id="162" name="Google Shape;162;p1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13"/>
            <p:cNvGrpSpPr/>
            <p:nvPr/>
          </p:nvGrpSpPr>
          <p:grpSpPr>
            <a:xfrm flipH="1" rot="10800000">
              <a:off x="4159199" y="4657459"/>
              <a:ext cx="825589" cy="93999"/>
              <a:chOff x="5718423" y="809024"/>
              <a:chExt cx="830071" cy="94500"/>
            </a:xfrm>
          </p:grpSpPr>
          <p:sp>
            <p:nvSpPr>
              <p:cNvPr id="165" name="Google Shape;165;p13"/>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3"/>
            <p:cNvGrpSpPr/>
            <p:nvPr/>
          </p:nvGrpSpPr>
          <p:grpSpPr>
            <a:xfrm>
              <a:off x="720000" y="407061"/>
              <a:ext cx="7704000" cy="262500"/>
              <a:chOff x="433208" y="393425"/>
              <a:chExt cx="7704000" cy="262500"/>
            </a:xfrm>
          </p:grpSpPr>
          <p:sp>
            <p:nvSpPr>
              <p:cNvPr id="170" name="Google Shape;170;p1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3"/>
              <p:cNvGrpSpPr/>
              <p:nvPr/>
            </p:nvGrpSpPr>
            <p:grpSpPr>
              <a:xfrm flipH="1" rot="10800000">
                <a:off x="543498" y="483688"/>
                <a:ext cx="429322" cy="93999"/>
                <a:chOff x="5840230" y="744468"/>
                <a:chExt cx="431653" cy="94500"/>
              </a:xfrm>
            </p:grpSpPr>
            <p:sp>
              <p:nvSpPr>
                <p:cNvPr id="172" name="Google Shape;172;p1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5" name="Google Shape;175;p13"/>
          <p:cNvSpPr txBox="1"/>
          <p:nvPr>
            <p:ph type="ctrTitle"/>
          </p:nvPr>
        </p:nvSpPr>
        <p:spPr>
          <a:xfrm>
            <a:off x="4884806" y="687907"/>
            <a:ext cx="3387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76" name="Google Shape;176;p13"/>
          <p:cNvSpPr txBox="1"/>
          <p:nvPr>
            <p:ph idx="1" type="subTitle"/>
          </p:nvPr>
        </p:nvSpPr>
        <p:spPr>
          <a:xfrm>
            <a:off x="4884806" y="1054907"/>
            <a:ext cx="33870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77" name="Google Shape;177;p13"/>
          <p:cNvSpPr txBox="1"/>
          <p:nvPr>
            <p:ph hasCustomPrompt="1" idx="2" type="title"/>
          </p:nvPr>
        </p:nvSpPr>
        <p:spPr>
          <a:xfrm>
            <a:off x="3900975" y="685907"/>
            <a:ext cx="983700" cy="86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78" name="Google Shape;178;p13"/>
          <p:cNvSpPr txBox="1"/>
          <p:nvPr>
            <p:ph idx="3" type="ctrTitle"/>
          </p:nvPr>
        </p:nvSpPr>
        <p:spPr>
          <a:xfrm>
            <a:off x="4884825" y="1702324"/>
            <a:ext cx="3387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79" name="Google Shape;179;p13"/>
          <p:cNvSpPr txBox="1"/>
          <p:nvPr>
            <p:ph idx="4" type="subTitle"/>
          </p:nvPr>
        </p:nvSpPr>
        <p:spPr>
          <a:xfrm>
            <a:off x="4884825" y="2072152"/>
            <a:ext cx="33867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0" name="Google Shape;180;p13"/>
          <p:cNvSpPr txBox="1"/>
          <p:nvPr>
            <p:ph hasCustomPrompt="1" idx="5" type="title"/>
          </p:nvPr>
        </p:nvSpPr>
        <p:spPr>
          <a:xfrm>
            <a:off x="3900975" y="1703097"/>
            <a:ext cx="983700" cy="86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1" name="Google Shape;181;p13"/>
          <p:cNvSpPr txBox="1"/>
          <p:nvPr>
            <p:ph idx="6" type="ctrTitle"/>
          </p:nvPr>
        </p:nvSpPr>
        <p:spPr>
          <a:xfrm>
            <a:off x="4884806" y="2716760"/>
            <a:ext cx="3387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82" name="Google Shape;182;p13"/>
          <p:cNvSpPr txBox="1"/>
          <p:nvPr>
            <p:ph idx="7" type="subTitle"/>
          </p:nvPr>
        </p:nvSpPr>
        <p:spPr>
          <a:xfrm>
            <a:off x="4884806" y="3082546"/>
            <a:ext cx="33870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3" name="Google Shape;183;p13"/>
          <p:cNvSpPr txBox="1"/>
          <p:nvPr>
            <p:ph hasCustomPrompt="1" idx="8" type="title"/>
          </p:nvPr>
        </p:nvSpPr>
        <p:spPr>
          <a:xfrm>
            <a:off x="3900975" y="2708167"/>
            <a:ext cx="983700" cy="86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4" name="Google Shape;184;p13"/>
          <p:cNvSpPr txBox="1"/>
          <p:nvPr>
            <p:ph idx="9" type="subTitle"/>
          </p:nvPr>
        </p:nvSpPr>
        <p:spPr>
          <a:xfrm>
            <a:off x="4884804" y="4105722"/>
            <a:ext cx="3386700" cy="492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5" name="Google Shape;185;p13"/>
          <p:cNvSpPr txBox="1"/>
          <p:nvPr>
            <p:ph hasCustomPrompt="1" idx="13" type="title"/>
          </p:nvPr>
        </p:nvSpPr>
        <p:spPr>
          <a:xfrm>
            <a:off x="3900975" y="3731625"/>
            <a:ext cx="983400" cy="867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6" name="Google Shape;186;p13"/>
          <p:cNvSpPr txBox="1"/>
          <p:nvPr>
            <p:ph idx="14" type="ctrTitle"/>
          </p:nvPr>
        </p:nvSpPr>
        <p:spPr>
          <a:xfrm>
            <a:off x="4884804" y="3737197"/>
            <a:ext cx="3386700" cy="36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87" name="Google Shape;187;p13"/>
          <p:cNvSpPr txBox="1"/>
          <p:nvPr>
            <p:ph idx="15" type="title"/>
          </p:nvPr>
        </p:nvSpPr>
        <p:spPr>
          <a:xfrm>
            <a:off x="822750" y="2035128"/>
            <a:ext cx="2835900" cy="1059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88" name="Shape 188"/>
        <p:cNvGrpSpPr/>
        <p:nvPr/>
      </p:nvGrpSpPr>
      <p:grpSpPr>
        <a:xfrm>
          <a:off x="0" y="0"/>
          <a:ext cx="0" cy="0"/>
          <a:chOff x="0" y="0"/>
          <a:chExt cx="0" cy="0"/>
        </a:xfrm>
      </p:grpSpPr>
      <p:grpSp>
        <p:nvGrpSpPr>
          <p:cNvPr id="189" name="Google Shape;189;p14"/>
          <p:cNvGrpSpPr/>
          <p:nvPr/>
        </p:nvGrpSpPr>
        <p:grpSpPr>
          <a:xfrm>
            <a:off x="358350" y="702407"/>
            <a:ext cx="8428950" cy="3896700"/>
            <a:chOff x="358350" y="258050"/>
            <a:chExt cx="8428950" cy="3896700"/>
          </a:xfrm>
        </p:grpSpPr>
        <p:sp>
          <p:nvSpPr>
            <p:cNvPr id="190" name="Google Shape;190;p14"/>
            <p:cNvSpPr/>
            <p:nvPr/>
          </p:nvSpPr>
          <p:spPr>
            <a:xfrm>
              <a:off x="358350" y="258050"/>
              <a:ext cx="8427300" cy="38967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360000" y="258050"/>
              <a:ext cx="8427300" cy="38967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14"/>
            <p:cNvGrpSpPr/>
            <p:nvPr/>
          </p:nvGrpSpPr>
          <p:grpSpPr>
            <a:xfrm flipH="1" rot="10800000">
              <a:off x="4159199" y="3876195"/>
              <a:ext cx="825589" cy="93999"/>
              <a:chOff x="5718423" y="1594450"/>
              <a:chExt cx="830071" cy="94500"/>
            </a:xfrm>
          </p:grpSpPr>
          <p:sp>
            <p:nvSpPr>
              <p:cNvPr id="193" name="Google Shape;193;p14"/>
              <p:cNvSpPr/>
              <p:nvPr/>
            </p:nvSpPr>
            <p:spPr>
              <a:xfrm>
                <a:off x="5718423"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596361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620880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645399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4"/>
            <p:cNvGrpSpPr/>
            <p:nvPr/>
          </p:nvGrpSpPr>
          <p:grpSpPr>
            <a:xfrm>
              <a:off x="720000" y="407061"/>
              <a:ext cx="7704000" cy="262500"/>
              <a:chOff x="433208" y="393425"/>
              <a:chExt cx="7704000" cy="262500"/>
            </a:xfrm>
          </p:grpSpPr>
          <p:sp>
            <p:nvSpPr>
              <p:cNvPr id="198" name="Google Shape;198;p1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14"/>
              <p:cNvGrpSpPr/>
              <p:nvPr/>
            </p:nvGrpSpPr>
            <p:grpSpPr>
              <a:xfrm flipH="1" rot="10800000">
                <a:off x="543498" y="483688"/>
                <a:ext cx="429322" cy="93999"/>
                <a:chOff x="5840230" y="744468"/>
                <a:chExt cx="431653" cy="94500"/>
              </a:xfrm>
            </p:grpSpPr>
            <p:sp>
              <p:nvSpPr>
                <p:cNvPr id="200" name="Google Shape;200;p1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3" name="Google Shape;203;p14"/>
          <p:cNvSpPr txBox="1"/>
          <p:nvPr>
            <p:ph type="title"/>
          </p:nvPr>
        </p:nvSpPr>
        <p:spPr>
          <a:xfrm>
            <a:off x="2866621" y="3590050"/>
            <a:ext cx="3414000" cy="29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4" name="Google Shape;204;p14"/>
          <p:cNvSpPr txBox="1"/>
          <p:nvPr>
            <p:ph idx="1" type="subTitle"/>
          </p:nvPr>
        </p:nvSpPr>
        <p:spPr>
          <a:xfrm>
            <a:off x="1909325" y="1464950"/>
            <a:ext cx="5332200" cy="198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6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
    <p:spTree>
      <p:nvGrpSpPr>
        <p:cNvPr id="205" name="Shape 205"/>
        <p:cNvGrpSpPr/>
        <p:nvPr/>
      </p:nvGrpSpPr>
      <p:grpSpPr>
        <a:xfrm>
          <a:off x="0" y="0"/>
          <a:ext cx="0" cy="0"/>
          <a:chOff x="0" y="0"/>
          <a:chExt cx="0" cy="0"/>
        </a:xfrm>
      </p:grpSpPr>
      <p:grpSp>
        <p:nvGrpSpPr>
          <p:cNvPr id="206" name="Google Shape;206;p15"/>
          <p:cNvGrpSpPr/>
          <p:nvPr/>
        </p:nvGrpSpPr>
        <p:grpSpPr>
          <a:xfrm>
            <a:off x="358350" y="258050"/>
            <a:ext cx="8428950" cy="4627500"/>
            <a:chOff x="358350" y="258050"/>
            <a:chExt cx="8428950" cy="4627500"/>
          </a:xfrm>
        </p:grpSpPr>
        <p:sp>
          <p:nvSpPr>
            <p:cNvPr id="207" name="Google Shape;207;p1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5"/>
            <p:cNvGrpSpPr/>
            <p:nvPr/>
          </p:nvGrpSpPr>
          <p:grpSpPr>
            <a:xfrm flipH="1" rot="10800000">
              <a:off x="4159199" y="4657459"/>
              <a:ext cx="825589" cy="93999"/>
              <a:chOff x="5718423" y="809024"/>
              <a:chExt cx="830071" cy="94500"/>
            </a:xfrm>
          </p:grpSpPr>
          <p:sp>
            <p:nvSpPr>
              <p:cNvPr id="210" name="Google Shape;210;p1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5"/>
            <p:cNvGrpSpPr/>
            <p:nvPr/>
          </p:nvGrpSpPr>
          <p:grpSpPr>
            <a:xfrm>
              <a:off x="720000" y="407061"/>
              <a:ext cx="7704000" cy="262500"/>
              <a:chOff x="433208" y="393425"/>
              <a:chExt cx="7704000" cy="262500"/>
            </a:xfrm>
          </p:grpSpPr>
          <p:sp>
            <p:nvSpPr>
              <p:cNvPr id="215" name="Google Shape;215;p1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15"/>
              <p:cNvGrpSpPr/>
              <p:nvPr/>
            </p:nvGrpSpPr>
            <p:grpSpPr>
              <a:xfrm flipH="1" rot="10800000">
                <a:off x="543498" y="483688"/>
                <a:ext cx="429322" cy="93999"/>
                <a:chOff x="5840230" y="744468"/>
                <a:chExt cx="431653" cy="94500"/>
              </a:xfrm>
            </p:grpSpPr>
            <p:sp>
              <p:nvSpPr>
                <p:cNvPr id="217" name="Google Shape;217;p1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20" name="Google Shape;220;p15"/>
          <p:cNvSpPr txBox="1"/>
          <p:nvPr>
            <p:ph type="title"/>
          </p:nvPr>
        </p:nvSpPr>
        <p:spPr>
          <a:xfrm>
            <a:off x="726425" y="1404007"/>
            <a:ext cx="3558900" cy="162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15"/>
          <p:cNvSpPr txBox="1"/>
          <p:nvPr>
            <p:ph idx="1" type="subTitle"/>
          </p:nvPr>
        </p:nvSpPr>
        <p:spPr>
          <a:xfrm>
            <a:off x="726425" y="3047207"/>
            <a:ext cx="2668200" cy="1153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222" name="Shape 222"/>
        <p:cNvGrpSpPr/>
        <p:nvPr/>
      </p:nvGrpSpPr>
      <p:grpSpPr>
        <a:xfrm>
          <a:off x="0" y="0"/>
          <a:ext cx="0" cy="0"/>
          <a:chOff x="0" y="0"/>
          <a:chExt cx="0" cy="0"/>
        </a:xfrm>
      </p:grpSpPr>
      <p:grpSp>
        <p:nvGrpSpPr>
          <p:cNvPr id="223" name="Google Shape;223;p16"/>
          <p:cNvGrpSpPr/>
          <p:nvPr/>
        </p:nvGrpSpPr>
        <p:grpSpPr>
          <a:xfrm>
            <a:off x="358350" y="258050"/>
            <a:ext cx="8428950" cy="4627500"/>
            <a:chOff x="358350" y="258050"/>
            <a:chExt cx="8428950" cy="4627500"/>
          </a:xfrm>
        </p:grpSpPr>
        <p:sp>
          <p:nvSpPr>
            <p:cNvPr id="224" name="Google Shape;224;p1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16"/>
            <p:cNvGrpSpPr/>
            <p:nvPr/>
          </p:nvGrpSpPr>
          <p:grpSpPr>
            <a:xfrm flipH="1" rot="10800000">
              <a:off x="4159199" y="4657459"/>
              <a:ext cx="825589" cy="93999"/>
              <a:chOff x="5718423" y="809024"/>
              <a:chExt cx="830071" cy="94500"/>
            </a:xfrm>
          </p:grpSpPr>
          <p:sp>
            <p:nvSpPr>
              <p:cNvPr id="227" name="Google Shape;227;p1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6"/>
            <p:cNvGrpSpPr/>
            <p:nvPr/>
          </p:nvGrpSpPr>
          <p:grpSpPr>
            <a:xfrm>
              <a:off x="720000" y="407061"/>
              <a:ext cx="7704000" cy="262500"/>
              <a:chOff x="433208" y="393425"/>
              <a:chExt cx="7704000" cy="262500"/>
            </a:xfrm>
          </p:grpSpPr>
          <p:sp>
            <p:nvSpPr>
              <p:cNvPr id="232" name="Google Shape;232;p1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6"/>
              <p:cNvGrpSpPr/>
              <p:nvPr/>
            </p:nvGrpSpPr>
            <p:grpSpPr>
              <a:xfrm flipH="1" rot="10800000">
                <a:off x="543498" y="483688"/>
                <a:ext cx="429322" cy="93999"/>
                <a:chOff x="5840230" y="744468"/>
                <a:chExt cx="431653" cy="94500"/>
              </a:xfrm>
            </p:grpSpPr>
            <p:sp>
              <p:nvSpPr>
                <p:cNvPr id="234" name="Google Shape;234;p16"/>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7" name="Google Shape;237;p16"/>
          <p:cNvSpPr txBox="1"/>
          <p:nvPr>
            <p:ph type="title"/>
          </p:nvPr>
        </p:nvSpPr>
        <p:spPr>
          <a:xfrm>
            <a:off x="1755450" y="1674196"/>
            <a:ext cx="2811000" cy="718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38" name="Google Shape;238;p16"/>
          <p:cNvSpPr txBox="1"/>
          <p:nvPr>
            <p:ph idx="1" type="subTitle"/>
          </p:nvPr>
        </p:nvSpPr>
        <p:spPr>
          <a:xfrm>
            <a:off x="1755375" y="2424696"/>
            <a:ext cx="2811000" cy="140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
    <p:spTree>
      <p:nvGrpSpPr>
        <p:cNvPr id="239" name="Shape 239"/>
        <p:cNvGrpSpPr/>
        <p:nvPr/>
      </p:nvGrpSpPr>
      <p:grpSpPr>
        <a:xfrm>
          <a:off x="0" y="0"/>
          <a:ext cx="0" cy="0"/>
          <a:chOff x="0" y="0"/>
          <a:chExt cx="0" cy="0"/>
        </a:xfrm>
      </p:grpSpPr>
      <p:grpSp>
        <p:nvGrpSpPr>
          <p:cNvPr id="240" name="Google Shape;240;p17"/>
          <p:cNvGrpSpPr/>
          <p:nvPr/>
        </p:nvGrpSpPr>
        <p:grpSpPr>
          <a:xfrm>
            <a:off x="358350" y="258050"/>
            <a:ext cx="8428950" cy="4627500"/>
            <a:chOff x="358350" y="258050"/>
            <a:chExt cx="8428950" cy="4627500"/>
          </a:xfrm>
        </p:grpSpPr>
        <p:sp>
          <p:nvSpPr>
            <p:cNvPr id="241" name="Google Shape;241;p1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17"/>
            <p:cNvGrpSpPr/>
            <p:nvPr/>
          </p:nvGrpSpPr>
          <p:grpSpPr>
            <a:xfrm flipH="1" rot="10800000">
              <a:off x="4159199" y="4657459"/>
              <a:ext cx="825589" cy="93999"/>
              <a:chOff x="5718423" y="809024"/>
              <a:chExt cx="830071" cy="94500"/>
            </a:xfrm>
          </p:grpSpPr>
          <p:sp>
            <p:nvSpPr>
              <p:cNvPr id="244" name="Google Shape;244;p17"/>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7"/>
            <p:cNvGrpSpPr/>
            <p:nvPr/>
          </p:nvGrpSpPr>
          <p:grpSpPr>
            <a:xfrm>
              <a:off x="720000" y="407061"/>
              <a:ext cx="7704000" cy="262500"/>
              <a:chOff x="433208" y="393425"/>
              <a:chExt cx="7704000" cy="262500"/>
            </a:xfrm>
          </p:grpSpPr>
          <p:sp>
            <p:nvSpPr>
              <p:cNvPr id="249" name="Google Shape;249;p1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7"/>
              <p:cNvGrpSpPr/>
              <p:nvPr/>
            </p:nvGrpSpPr>
            <p:grpSpPr>
              <a:xfrm flipH="1" rot="10800000">
                <a:off x="543498" y="483688"/>
                <a:ext cx="429322" cy="93999"/>
                <a:chOff x="5840230" y="744468"/>
                <a:chExt cx="431653" cy="94500"/>
              </a:xfrm>
            </p:grpSpPr>
            <p:sp>
              <p:nvSpPr>
                <p:cNvPr id="251" name="Google Shape;251;p1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4" name="Google Shape;254;p17"/>
          <p:cNvSpPr txBox="1"/>
          <p:nvPr>
            <p:ph type="title"/>
          </p:nvPr>
        </p:nvSpPr>
        <p:spPr>
          <a:xfrm>
            <a:off x="4574850" y="1674196"/>
            <a:ext cx="2811000" cy="7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5" name="Google Shape;255;p17"/>
          <p:cNvSpPr txBox="1"/>
          <p:nvPr>
            <p:ph idx="1" type="subTitle"/>
          </p:nvPr>
        </p:nvSpPr>
        <p:spPr>
          <a:xfrm>
            <a:off x="4574775" y="2424696"/>
            <a:ext cx="2811000" cy="1404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
    <p:spTree>
      <p:nvGrpSpPr>
        <p:cNvPr id="256" name="Shape 256"/>
        <p:cNvGrpSpPr/>
        <p:nvPr/>
      </p:nvGrpSpPr>
      <p:grpSpPr>
        <a:xfrm>
          <a:off x="0" y="0"/>
          <a:ext cx="0" cy="0"/>
          <a:chOff x="0" y="0"/>
          <a:chExt cx="0" cy="0"/>
        </a:xfrm>
      </p:grpSpPr>
      <p:grpSp>
        <p:nvGrpSpPr>
          <p:cNvPr id="257" name="Google Shape;257;p18"/>
          <p:cNvGrpSpPr/>
          <p:nvPr/>
        </p:nvGrpSpPr>
        <p:grpSpPr>
          <a:xfrm>
            <a:off x="358350" y="258050"/>
            <a:ext cx="8428950" cy="4627500"/>
            <a:chOff x="358350" y="258050"/>
            <a:chExt cx="8428950" cy="4627500"/>
          </a:xfrm>
        </p:grpSpPr>
        <p:sp>
          <p:nvSpPr>
            <p:cNvPr id="258" name="Google Shape;258;p1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8"/>
            <p:cNvGrpSpPr/>
            <p:nvPr/>
          </p:nvGrpSpPr>
          <p:grpSpPr>
            <a:xfrm flipH="1" rot="10800000">
              <a:off x="4159199" y="4657459"/>
              <a:ext cx="825589" cy="93999"/>
              <a:chOff x="5718423" y="809024"/>
              <a:chExt cx="830071" cy="94500"/>
            </a:xfrm>
          </p:grpSpPr>
          <p:sp>
            <p:nvSpPr>
              <p:cNvPr id="261" name="Google Shape;261;p1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18"/>
            <p:cNvGrpSpPr/>
            <p:nvPr/>
          </p:nvGrpSpPr>
          <p:grpSpPr>
            <a:xfrm>
              <a:off x="720000" y="407061"/>
              <a:ext cx="7704000" cy="262500"/>
              <a:chOff x="433208" y="393425"/>
              <a:chExt cx="7704000" cy="262500"/>
            </a:xfrm>
          </p:grpSpPr>
          <p:sp>
            <p:nvSpPr>
              <p:cNvPr id="266" name="Google Shape;266;p1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8"/>
              <p:cNvGrpSpPr/>
              <p:nvPr/>
            </p:nvGrpSpPr>
            <p:grpSpPr>
              <a:xfrm flipH="1" rot="10800000">
                <a:off x="543498" y="483688"/>
                <a:ext cx="429322" cy="93999"/>
                <a:chOff x="5840230" y="744468"/>
                <a:chExt cx="431653" cy="94500"/>
              </a:xfrm>
            </p:grpSpPr>
            <p:sp>
              <p:nvSpPr>
                <p:cNvPr id="268" name="Google Shape;268;p1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1" name="Google Shape;271;p18"/>
          <p:cNvSpPr txBox="1"/>
          <p:nvPr>
            <p:ph idx="1" type="subTitle"/>
          </p:nvPr>
        </p:nvSpPr>
        <p:spPr>
          <a:xfrm>
            <a:off x="4072200" y="2281539"/>
            <a:ext cx="4121400" cy="117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2" name="Google Shape;272;p18"/>
          <p:cNvSpPr txBox="1"/>
          <p:nvPr>
            <p:ph type="title"/>
          </p:nvPr>
        </p:nvSpPr>
        <p:spPr>
          <a:xfrm>
            <a:off x="4072200" y="1704639"/>
            <a:ext cx="4121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
    <p:spTree>
      <p:nvGrpSpPr>
        <p:cNvPr id="273" name="Shape 273"/>
        <p:cNvGrpSpPr/>
        <p:nvPr/>
      </p:nvGrpSpPr>
      <p:grpSpPr>
        <a:xfrm>
          <a:off x="0" y="0"/>
          <a:ext cx="0" cy="0"/>
          <a:chOff x="0" y="0"/>
          <a:chExt cx="0" cy="0"/>
        </a:xfrm>
      </p:grpSpPr>
      <p:grpSp>
        <p:nvGrpSpPr>
          <p:cNvPr id="274" name="Google Shape;274;p19"/>
          <p:cNvGrpSpPr/>
          <p:nvPr/>
        </p:nvGrpSpPr>
        <p:grpSpPr>
          <a:xfrm>
            <a:off x="358350" y="258050"/>
            <a:ext cx="8428950" cy="4627500"/>
            <a:chOff x="358350" y="258050"/>
            <a:chExt cx="8428950" cy="4627500"/>
          </a:xfrm>
        </p:grpSpPr>
        <p:sp>
          <p:nvSpPr>
            <p:cNvPr id="275" name="Google Shape;275;p1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19"/>
            <p:cNvGrpSpPr/>
            <p:nvPr/>
          </p:nvGrpSpPr>
          <p:grpSpPr>
            <a:xfrm flipH="1" rot="10800000">
              <a:off x="4159199" y="4657459"/>
              <a:ext cx="825589" cy="93999"/>
              <a:chOff x="5718423" y="809024"/>
              <a:chExt cx="830071" cy="94500"/>
            </a:xfrm>
          </p:grpSpPr>
          <p:sp>
            <p:nvSpPr>
              <p:cNvPr id="279" name="Google Shape;279;p19"/>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3" name="Google Shape;283;p19"/>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4" name="Google Shape;284;p19"/>
          <p:cNvSpPr txBox="1"/>
          <p:nvPr>
            <p:ph idx="1" type="body"/>
          </p:nvPr>
        </p:nvSpPr>
        <p:spPr>
          <a:xfrm>
            <a:off x="720000" y="1559925"/>
            <a:ext cx="3852000" cy="73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sz="1200"/>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85" name="Shape 285"/>
        <p:cNvGrpSpPr/>
        <p:nvPr/>
      </p:nvGrpSpPr>
      <p:grpSpPr>
        <a:xfrm>
          <a:off x="0" y="0"/>
          <a:ext cx="0" cy="0"/>
          <a:chOff x="0" y="0"/>
          <a:chExt cx="0" cy="0"/>
        </a:xfrm>
      </p:grpSpPr>
      <p:grpSp>
        <p:nvGrpSpPr>
          <p:cNvPr id="286" name="Google Shape;286;p20"/>
          <p:cNvGrpSpPr/>
          <p:nvPr/>
        </p:nvGrpSpPr>
        <p:grpSpPr>
          <a:xfrm>
            <a:off x="358350" y="258050"/>
            <a:ext cx="8428950" cy="4627500"/>
            <a:chOff x="358350" y="258050"/>
            <a:chExt cx="8428950" cy="4627500"/>
          </a:xfrm>
        </p:grpSpPr>
        <p:sp>
          <p:nvSpPr>
            <p:cNvPr id="287" name="Google Shape;287;p2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0"/>
            <p:cNvGrpSpPr/>
            <p:nvPr/>
          </p:nvGrpSpPr>
          <p:grpSpPr>
            <a:xfrm flipH="1" rot="10800000">
              <a:off x="4159199" y="4657459"/>
              <a:ext cx="825589" cy="93999"/>
              <a:chOff x="5718423" y="809024"/>
              <a:chExt cx="830071" cy="94500"/>
            </a:xfrm>
          </p:grpSpPr>
          <p:sp>
            <p:nvSpPr>
              <p:cNvPr id="291" name="Google Shape;291;p20"/>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5" name="Google Shape;295;p20"/>
          <p:cNvSpPr txBox="1"/>
          <p:nvPr>
            <p:ph type="title"/>
          </p:nvPr>
        </p:nvSpPr>
        <p:spPr>
          <a:xfrm>
            <a:off x="720000" y="6924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6" name="Google Shape;296;p20"/>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
        <p:nvSpPr>
          <p:cNvPr id="297" name="Google Shape;297;p20"/>
          <p:cNvSpPr txBox="1"/>
          <p:nvPr>
            <p:ph idx="2" type="body"/>
          </p:nvPr>
        </p:nvSpPr>
        <p:spPr>
          <a:xfrm>
            <a:off x="4572000" y="1549770"/>
            <a:ext cx="3852000" cy="22422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grpSp>
        <p:nvGrpSpPr>
          <p:cNvPr id="21" name="Google Shape;21;p3"/>
          <p:cNvGrpSpPr/>
          <p:nvPr/>
        </p:nvGrpSpPr>
        <p:grpSpPr>
          <a:xfrm>
            <a:off x="2038439" y="258000"/>
            <a:ext cx="5082995" cy="4627500"/>
            <a:chOff x="3704375" y="258050"/>
            <a:chExt cx="5082995" cy="4627500"/>
          </a:xfrm>
        </p:grpSpPr>
        <p:sp>
          <p:nvSpPr>
            <p:cNvPr id="22" name="Google Shape;22;p3"/>
            <p:cNvSpPr/>
            <p:nvPr/>
          </p:nvSpPr>
          <p:spPr>
            <a:xfrm>
              <a:off x="3704375" y="258050"/>
              <a:ext cx="50820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705370" y="258050"/>
              <a:ext cx="50820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flipH="1" rot="10800000">
              <a:off x="5829576" y="4657459"/>
              <a:ext cx="825589" cy="93999"/>
              <a:chOff x="5718423" y="809024"/>
              <a:chExt cx="830071" cy="94500"/>
            </a:xfrm>
          </p:grpSpPr>
          <p:sp>
            <p:nvSpPr>
              <p:cNvPr id="25" name="Google Shape;25;p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3"/>
            <p:cNvGrpSpPr/>
            <p:nvPr/>
          </p:nvGrpSpPr>
          <p:grpSpPr>
            <a:xfrm>
              <a:off x="3932900" y="407050"/>
              <a:ext cx="4491000" cy="262500"/>
              <a:chOff x="3646108" y="393414"/>
              <a:chExt cx="4491000" cy="262500"/>
            </a:xfrm>
          </p:grpSpPr>
          <p:sp>
            <p:nvSpPr>
              <p:cNvPr id="30" name="Google Shape;30;p3"/>
              <p:cNvSpPr/>
              <p:nvPr/>
            </p:nvSpPr>
            <p:spPr>
              <a:xfrm>
                <a:off x="3646108" y="393414"/>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3"/>
              <p:cNvGrpSpPr/>
              <p:nvPr/>
            </p:nvGrpSpPr>
            <p:grpSpPr>
              <a:xfrm flipH="1" rot="10800000">
                <a:off x="3850212" y="483688"/>
                <a:ext cx="429322" cy="93999"/>
                <a:chOff x="9164898" y="744468"/>
                <a:chExt cx="431653" cy="94500"/>
              </a:xfrm>
            </p:grpSpPr>
            <p:sp>
              <p:nvSpPr>
                <p:cNvPr id="32" name="Google Shape;32;p3"/>
                <p:cNvSpPr/>
                <p:nvPr/>
              </p:nvSpPr>
              <p:spPr>
                <a:xfrm>
                  <a:off x="9164898"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9333475"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9502051"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 name="Google Shape;35;p3"/>
          <p:cNvSpPr txBox="1"/>
          <p:nvPr>
            <p:ph type="title"/>
          </p:nvPr>
        </p:nvSpPr>
        <p:spPr>
          <a:xfrm>
            <a:off x="2477237" y="1522954"/>
            <a:ext cx="4205400" cy="166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3"/>
          <p:cNvSpPr txBox="1"/>
          <p:nvPr>
            <p:ph idx="1" type="subTitle"/>
          </p:nvPr>
        </p:nvSpPr>
        <p:spPr>
          <a:xfrm>
            <a:off x="3204287" y="3218546"/>
            <a:ext cx="2751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3"/>
          <p:cNvSpPr txBox="1"/>
          <p:nvPr>
            <p:ph hasCustomPrompt="1" idx="2" type="title"/>
          </p:nvPr>
        </p:nvSpPr>
        <p:spPr>
          <a:xfrm>
            <a:off x="1639207" y="935175"/>
            <a:ext cx="969000" cy="71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35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98" name="Shape 298"/>
        <p:cNvGrpSpPr/>
        <p:nvPr/>
      </p:nvGrpSpPr>
      <p:grpSpPr>
        <a:xfrm>
          <a:off x="0" y="0"/>
          <a:ext cx="0" cy="0"/>
          <a:chOff x="0" y="0"/>
          <a:chExt cx="0" cy="0"/>
        </a:xfrm>
      </p:grpSpPr>
      <p:grpSp>
        <p:nvGrpSpPr>
          <p:cNvPr id="299" name="Google Shape;299;p21"/>
          <p:cNvGrpSpPr/>
          <p:nvPr/>
        </p:nvGrpSpPr>
        <p:grpSpPr>
          <a:xfrm>
            <a:off x="358350" y="258050"/>
            <a:ext cx="8428950" cy="4627500"/>
            <a:chOff x="358350" y="258050"/>
            <a:chExt cx="8428950" cy="4627500"/>
          </a:xfrm>
        </p:grpSpPr>
        <p:sp>
          <p:nvSpPr>
            <p:cNvPr id="300" name="Google Shape;300;p2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1"/>
            <p:cNvGrpSpPr/>
            <p:nvPr/>
          </p:nvGrpSpPr>
          <p:grpSpPr>
            <a:xfrm flipH="1" rot="10800000">
              <a:off x="4159199" y="4657459"/>
              <a:ext cx="825589" cy="93999"/>
              <a:chOff x="5718423" y="809024"/>
              <a:chExt cx="830071" cy="94500"/>
            </a:xfrm>
          </p:grpSpPr>
          <p:sp>
            <p:nvSpPr>
              <p:cNvPr id="303" name="Google Shape;303;p21"/>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1"/>
            <p:cNvGrpSpPr/>
            <p:nvPr/>
          </p:nvGrpSpPr>
          <p:grpSpPr>
            <a:xfrm>
              <a:off x="720000" y="407061"/>
              <a:ext cx="7704000" cy="262500"/>
              <a:chOff x="433208" y="393425"/>
              <a:chExt cx="7704000" cy="262500"/>
            </a:xfrm>
          </p:grpSpPr>
          <p:sp>
            <p:nvSpPr>
              <p:cNvPr id="308" name="Google Shape;308;p2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1"/>
              <p:cNvGrpSpPr/>
              <p:nvPr/>
            </p:nvGrpSpPr>
            <p:grpSpPr>
              <a:xfrm flipH="1" rot="10800000">
                <a:off x="543498" y="483688"/>
                <a:ext cx="429322" cy="93999"/>
                <a:chOff x="5840230" y="744468"/>
                <a:chExt cx="431653" cy="94500"/>
              </a:xfrm>
            </p:grpSpPr>
            <p:sp>
              <p:nvSpPr>
                <p:cNvPr id="310" name="Google Shape;310;p2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3" name="Google Shape;313;p2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4" name="Google Shape;314;p21"/>
          <p:cNvSpPr txBox="1"/>
          <p:nvPr>
            <p:ph idx="2" type="title"/>
          </p:nvPr>
        </p:nvSpPr>
        <p:spPr>
          <a:xfrm>
            <a:off x="906874" y="3252600"/>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5" name="Google Shape;315;p21"/>
          <p:cNvSpPr txBox="1"/>
          <p:nvPr>
            <p:ph idx="1" type="subTitle"/>
          </p:nvPr>
        </p:nvSpPr>
        <p:spPr>
          <a:xfrm>
            <a:off x="906875" y="3620706"/>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21"/>
          <p:cNvSpPr txBox="1"/>
          <p:nvPr>
            <p:ph idx="3" type="title"/>
          </p:nvPr>
        </p:nvSpPr>
        <p:spPr>
          <a:xfrm>
            <a:off x="3602688" y="3252593"/>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7" name="Google Shape;317;p21"/>
          <p:cNvSpPr txBox="1"/>
          <p:nvPr>
            <p:ph idx="4" type="subTitle"/>
          </p:nvPr>
        </p:nvSpPr>
        <p:spPr>
          <a:xfrm>
            <a:off x="3602686" y="3620704"/>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1"/>
          <p:cNvSpPr txBox="1"/>
          <p:nvPr>
            <p:ph idx="5" type="title"/>
          </p:nvPr>
        </p:nvSpPr>
        <p:spPr>
          <a:xfrm>
            <a:off x="6295930" y="3252550"/>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9" name="Google Shape;319;p21"/>
          <p:cNvSpPr txBox="1"/>
          <p:nvPr>
            <p:ph idx="6" type="subTitle"/>
          </p:nvPr>
        </p:nvSpPr>
        <p:spPr>
          <a:xfrm>
            <a:off x="6295925" y="3620706"/>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20" name="Shape 320"/>
        <p:cNvGrpSpPr/>
        <p:nvPr/>
      </p:nvGrpSpPr>
      <p:grpSpPr>
        <a:xfrm>
          <a:off x="0" y="0"/>
          <a:ext cx="0" cy="0"/>
          <a:chOff x="0" y="0"/>
          <a:chExt cx="0" cy="0"/>
        </a:xfrm>
      </p:grpSpPr>
      <p:grpSp>
        <p:nvGrpSpPr>
          <p:cNvPr id="321" name="Google Shape;321;p22"/>
          <p:cNvGrpSpPr/>
          <p:nvPr/>
        </p:nvGrpSpPr>
        <p:grpSpPr>
          <a:xfrm>
            <a:off x="358350" y="258050"/>
            <a:ext cx="8428950" cy="4627500"/>
            <a:chOff x="358350" y="258050"/>
            <a:chExt cx="8428950" cy="4627500"/>
          </a:xfrm>
        </p:grpSpPr>
        <p:sp>
          <p:nvSpPr>
            <p:cNvPr id="322" name="Google Shape;322;p2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flipH="1" rot="10800000">
              <a:off x="4159199" y="4657459"/>
              <a:ext cx="825589" cy="93999"/>
              <a:chOff x="5718423" y="809024"/>
              <a:chExt cx="830071" cy="94500"/>
            </a:xfrm>
          </p:grpSpPr>
          <p:sp>
            <p:nvSpPr>
              <p:cNvPr id="325" name="Google Shape;325;p22"/>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2"/>
            <p:cNvGrpSpPr/>
            <p:nvPr/>
          </p:nvGrpSpPr>
          <p:grpSpPr>
            <a:xfrm>
              <a:off x="720000" y="407061"/>
              <a:ext cx="7704000" cy="262500"/>
              <a:chOff x="433208" y="393425"/>
              <a:chExt cx="7704000" cy="262500"/>
            </a:xfrm>
          </p:grpSpPr>
          <p:sp>
            <p:nvSpPr>
              <p:cNvPr id="330" name="Google Shape;330;p2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22"/>
              <p:cNvGrpSpPr/>
              <p:nvPr/>
            </p:nvGrpSpPr>
            <p:grpSpPr>
              <a:xfrm flipH="1" rot="10800000">
                <a:off x="543498" y="483688"/>
                <a:ext cx="429322" cy="93999"/>
                <a:chOff x="5840230" y="744468"/>
                <a:chExt cx="431653" cy="94500"/>
              </a:xfrm>
            </p:grpSpPr>
            <p:sp>
              <p:nvSpPr>
                <p:cNvPr id="332" name="Google Shape;332;p22"/>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5" name="Google Shape;335;p2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6" name="Google Shape;336;p22"/>
          <p:cNvSpPr txBox="1"/>
          <p:nvPr>
            <p:ph idx="2" type="title"/>
          </p:nvPr>
        </p:nvSpPr>
        <p:spPr>
          <a:xfrm>
            <a:off x="1005900" y="154422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7" name="Google Shape;337;p22"/>
          <p:cNvSpPr txBox="1"/>
          <p:nvPr>
            <p:ph idx="1" type="subTitle"/>
          </p:nvPr>
        </p:nvSpPr>
        <p:spPr>
          <a:xfrm>
            <a:off x="1005900" y="2059779"/>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2"/>
          <p:cNvSpPr txBox="1"/>
          <p:nvPr>
            <p:ph idx="3" type="title"/>
          </p:nvPr>
        </p:nvSpPr>
        <p:spPr>
          <a:xfrm>
            <a:off x="3403800" y="312677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9" name="Google Shape;339;p22"/>
          <p:cNvSpPr txBox="1"/>
          <p:nvPr>
            <p:ph idx="4" type="subTitle"/>
          </p:nvPr>
        </p:nvSpPr>
        <p:spPr>
          <a:xfrm>
            <a:off x="3403800" y="3641923"/>
            <a:ext cx="2336400" cy="5727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2"/>
          <p:cNvSpPr txBox="1"/>
          <p:nvPr>
            <p:ph idx="5" type="title"/>
          </p:nvPr>
        </p:nvSpPr>
        <p:spPr>
          <a:xfrm>
            <a:off x="5801693" y="154422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1" name="Google Shape;341;p22"/>
          <p:cNvSpPr txBox="1"/>
          <p:nvPr>
            <p:ph idx="6" type="subTitle"/>
          </p:nvPr>
        </p:nvSpPr>
        <p:spPr>
          <a:xfrm>
            <a:off x="5801693" y="2059779"/>
            <a:ext cx="2336400" cy="5727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42" name="Shape 342"/>
        <p:cNvGrpSpPr/>
        <p:nvPr/>
      </p:nvGrpSpPr>
      <p:grpSpPr>
        <a:xfrm>
          <a:off x="0" y="0"/>
          <a:ext cx="0" cy="0"/>
          <a:chOff x="0" y="0"/>
          <a:chExt cx="0" cy="0"/>
        </a:xfrm>
      </p:grpSpPr>
      <p:grpSp>
        <p:nvGrpSpPr>
          <p:cNvPr id="343" name="Google Shape;343;p23"/>
          <p:cNvGrpSpPr/>
          <p:nvPr/>
        </p:nvGrpSpPr>
        <p:grpSpPr>
          <a:xfrm>
            <a:off x="358350" y="258050"/>
            <a:ext cx="8428950" cy="4627500"/>
            <a:chOff x="358350" y="258050"/>
            <a:chExt cx="8428950" cy="4627500"/>
          </a:xfrm>
        </p:grpSpPr>
        <p:sp>
          <p:nvSpPr>
            <p:cNvPr id="344" name="Google Shape;344;p2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flipH="1" rot="10800000">
              <a:off x="4159199" y="4657459"/>
              <a:ext cx="825589" cy="93999"/>
              <a:chOff x="5718423" y="809024"/>
              <a:chExt cx="830071" cy="94500"/>
            </a:xfrm>
          </p:grpSpPr>
          <p:sp>
            <p:nvSpPr>
              <p:cNvPr id="347" name="Google Shape;347;p2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3"/>
            <p:cNvGrpSpPr/>
            <p:nvPr/>
          </p:nvGrpSpPr>
          <p:grpSpPr>
            <a:xfrm>
              <a:off x="720000" y="407061"/>
              <a:ext cx="7704000" cy="262500"/>
              <a:chOff x="433208" y="393425"/>
              <a:chExt cx="7704000" cy="262500"/>
            </a:xfrm>
          </p:grpSpPr>
          <p:sp>
            <p:nvSpPr>
              <p:cNvPr id="352" name="Google Shape;352;p2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23"/>
              <p:cNvGrpSpPr/>
              <p:nvPr/>
            </p:nvGrpSpPr>
            <p:grpSpPr>
              <a:xfrm flipH="1" rot="10800000">
                <a:off x="543498" y="483688"/>
                <a:ext cx="429322" cy="93999"/>
                <a:chOff x="5840230" y="744468"/>
                <a:chExt cx="431653" cy="94500"/>
              </a:xfrm>
            </p:grpSpPr>
            <p:sp>
              <p:nvSpPr>
                <p:cNvPr id="354" name="Google Shape;354;p2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7" name="Google Shape;357;p2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8" name="Google Shape;358;p23"/>
          <p:cNvSpPr txBox="1"/>
          <p:nvPr>
            <p:ph idx="2" type="title"/>
          </p:nvPr>
        </p:nvSpPr>
        <p:spPr>
          <a:xfrm>
            <a:off x="1691750" y="190301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9" name="Google Shape;359;p23"/>
          <p:cNvSpPr txBox="1"/>
          <p:nvPr>
            <p:ph idx="1" type="subTitle"/>
          </p:nvPr>
        </p:nvSpPr>
        <p:spPr>
          <a:xfrm>
            <a:off x="1691739" y="22693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3"/>
          <p:cNvSpPr txBox="1"/>
          <p:nvPr>
            <p:ph idx="3" type="title"/>
          </p:nvPr>
        </p:nvSpPr>
        <p:spPr>
          <a:xfrm>
            <a:off x="5199000" y="190301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1" name="Google Shape;361;p23"/>
          <p:cNvSpPr txBox="1"/>
          <p:nvPr>
            <p:ph idx="4" type="subTitle"/>
          </p:nvPr>
        </p:nvSpPr>
        <p:spPr>
          <a:xfrm>
            <a:off x="5198989" y="22693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23"/>
          <p:cNvSpPr txBox="1"/>
          <p:nvPr>
            <p:ph idx="5" type="title"/>
          </p:nvPr>
        </p:nvSpPr>
        <p:spPr>
          <a:xfrm>
            <a:off x="1691750" y="3487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3" name="Google Shape;363;p23"/>
          <p:cNvSpPr txBox="1"/>
          <p:nvPr>
            <p:ph idx="6" type="subTitle"/>
          </p:nvPr>
        </p:nvSpPr>
        <p:spPr>
          <a:xfrm>
            <a:off x="1691739" y="38551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23"/>
          <p:cNvSpPr txBox="1"/>
          <p:nvPr>
            <p:ph idx="7" type="title"/>
          </p:nvPr>
        </p:nvSpPr>
        <p:spPr>
          <a:xfrm>
            <a:off x="5199000" y="3487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5" name="Google Shape;365;p23"/>
          <p:cNvSpPr txBox="1"/>
          <p:nvPr>
            <p:ph idx="8" type="subTitle"/>
          </p:nvPr>
        </p:nvSpPr>
        <p:spPr>
          <a:xfrm>
            <a:off x="5198989" y="38551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366" name="Shape 366"/>
        <p:cNvGrpSpPr/>
        <p:nvPr/>
      </p:nvGrpSpPr>
      <p:grpSpPr>
        <a:xfrm>
          <a:off x="0" y="0"/>
          <a:ext cx="0" cy="0"/>
          <a:chOff x="0" y="0"/>
          <a:chExt cx="0" cy="0"/>
        </a:xfrm>
      </p:grpSpPr>
      <p:grpSp>
        <p:nvGrpSpPr>
          <p:cNvPr id="367" name="Google Shape;367;p24"/>
          <p:cNvGrpSpPr/>
          <p:nvPr/>
        </p:nvGrpSpPr>
        <p:grpSpPr>
          <a:xfrm>
            <a:off x="358350" y="258050"/>
            <a:ext cx="8428950" cy="4627500"/>
            <a:chOff x="358350" y="258050"/>
            <a:chExt cx="8428950" cy="4627500"/>
          </a:xfrm>
        </p:grpSpPr>
        <p:sp>
          <p:nvSpPr>
            <p:cNvPr id="368" name="Google Shape;368;p2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4"/>
            <p:cNvGrpSpPr/>
            <p:nvPr/>
          </p:nvGrpSpPr>
          <p:grpSpPr>
            <a:xfrm flipH="1" rot="10800000">
              <a:off x="4159199" y="4657459"/>
              <a:ext cx="825589" cy="93999"/>
              <a:chOff x="5718423" y="809024"/>
              <a:chExt cx="830071" cy="94500"/>
            </a:xfrm>
          </p:grpSpPr>
          <p:sp>
            <p:nvSpPr>
              <p:cNvPr id="371" name="Google Shape;371;p24"/>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4"/>
            <p:cNvGrpSpPr/>
            <p:nvPr/>
          </p:nvGrpSpPr>
          <p:grpSpPr>
            <a:xfrm>
              <a:off x="720000" y="407061"/>
              <a:ext cx="7704000" cy="262500"/>
              <a:chOff x="433208" y="393425"/>
              <a:chExt cx="7704000" cy="262500"/>
            </a:xfrm>
          </p:grpSpPr>
          <p:sp>
            <p:nvSpPr>
              <p:cNvPr id="376" name="Google Shape;376;p2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4"/>
              <p:cNvGrpSpPr/>
              <p:nvPr/>
            </p:nvGrpSpPr>
            <p:grpSpPr>
              <a:xfrm flipH="1" rot="10800000">
                <a:off x="543498" y="483688"/>
                <a:ext cx="429322" cy="93999"/>
                <a:chOff x="5840230" y="744468"/>
                <a:chExt cx="431653" cy="94500"/>
              </a:xfrm>
            </p:grpSpPr>
            <p:sp>
              <p:nvSpPr>
                <p:cNvPr id="378" name="Google Shape;378;p2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1" name="Google Shape;381;p2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2" name="Google Shape;382;p24"/>
          <p:cNvSpPr txBox="1"/>
          <p:nvPr>
            <p:ph idx="2" type="title"/>
          </p:nvPr>
        </p:nvSpPr>
        <p:spPr>
          <a:xfrm>
            <a:off x="1691750" y="146880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3" name="Google Shape;383;p24"/>
          <p:cNvSpPr txBox="1"/>
          <p:nvPr>
            <p:ph idx="1" type="subTitle"/>
          </p:nvPr>
        </p:nvSpPr>
        <p:spPr>
          <a:xfrm>
            <a:off x="1691739" y="1823703"/>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4" name="Google Shape;384;p24"/>
          <p:cNvSpPr txBox="1"/>
          <p:nvPr>
            <p:ph idx="3" type="title"/>
          </p:nvPr>
        </p:nvSpPr>
        <p:spPr>
          <a:xfrm>
            <a:off x="5199000" y="146880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5" name="Google Shape;385;p24"/>
          <p:cNvSpPr txBox="1"/>
          <p:nvPr>
            <p:ph idx="4" type="subTitle"/>
          </p:nvPr>
        </p:nvSpPr>
        <p:spPr>
          <a:xfrm>
            <a:off x="5198989" y="1823703"/>
            <a:ext cx="2256900" cy="750300"/>
          </a:xfrm>
          <a:prstGeom prst="rect">
            <a:avLst/>
          </a:prstGeom>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6" name="Google Shape;386;p24"/>
          <p:cNvSpPr txBox="1"/>
          <p:nvPr>
            <p:ph idx="5" type="title"/>
          </p:nvPr>
        </p:nvSpPr>
        <p:spPr>
          <a:xfrm>
            <a:off x="1691750" y="3106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7" name="Google Shape;387;p24"/>
          <p:cNvSpPr txBox="1"/>
          <p:nvPr>
            <p:ph idx="6" type="subTitle"/>
          </p:nvPr>
        </p:nvSpPr>
        <p:spPr>
          <a:xfrm>
            <a:off x="1691739" y="3461404"/>
            <a:ext cx="2256900" cy="750300"/>
          </a:xfrm>
          <a:prstGeom prst="rect">
            <a:avLst/>
          </a:prstGeom>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24"/>
          <p:cNvSpPr txBox="1"/>
          <p:nvPr>
            <p:ph idx="7" type="title"/>
          </p:nvPr>
        </p:nvSpPr>
        <p:spPr>
          <a:xfrm>
            <a:off x="5199000" y="3106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9" name="Google Shape;389;p24"/>
          <p:cNvSpPr txBox="1"/>
          <p:nvPr>
            <p:ph idx="8" type="subTitle"/>
          </p:nvPr>
        </p:nvSpPr>
        <p:spPr>
          <a:xfrm>
            <a:off x="5198989" y="3461404"/>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390" name="Shape 390"/>
        <p:cNvGrpSpPr/>
        <p:nvPr/>
      </p:nvGrpSpPr>
      <p:grpSpPr>
        <a:xfrm>
          <a:off x="0" y="0"/>
          <a:ext cx="0" cy="0"/>
          <a:chOff x="0" y="0"/>
          <a:chExt cx="0" cy="0"/>
        </a:xfrm>
      </p:grpSpPr>
      <p:grpSp>
        <p:nvGrpSpPr>
          <p:cNvPr id="391" name="Google Shape;391;p25"/>
          <p:cNvGrpSpPr/>
          <p:nvPr/>
        </p:nvGrpSpPr>
        <p:grpSpPr>
          <a:xfrm>
            <a:off x="358350" y="258050"/>
            <a:ext cx="8428950" cy="4627500"/>
            <a:chOff x="358350" y="258050"/>
            <a:chExt cx="8428950" cy="4627500"/>
          </a:xfrm>
        </p:grpSpPr>
        <p:sp>
          <p:nvSpPr>
            <p:cNvPr id="392" name="Google Shape;392;p2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25"/>
            <p:cNvGrpSpPr/>
            <p:nvPr/>
          </p:nvGrpSpPr>
          <p:grpSpPr>
            <a:xfrm flipH="1" rot="10800000">
              <a:off x="4159199" y="4657459"/>
              <a:ext cx="825589" cy="93999"/>
              <a:chOff x="5718423" y="809024"/>
              <a:chExt cx="830071" cy="94500"/>
            </a:xfrm>
          </p:grpSpPr>
          <p:sp>
            <p:nvSpPr>
              <p:cNvPr id="395" name="Google Shape;395;p2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5"/>
            <p:cNvGrpSpPr/>
            <p:nvPr/>
          </p:nvGrpSpPr>
          <p:grpSpPr>
            <a:xfrm>
              <a:off x="720000" y="407061"/>
              <a:ext cx="7704000" cy="262500"/>
              <a:chOff x="433208" y="393425"/>
              <a:chExt cx="7704000" cy="262500"/>
            </a:xfrm>
          </p:grpSpPr>
          <p:sp>
            <p:nvSpPr>
              <p:cNvPr id="400" name="Google Shape;400;p2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5"/>
              <p:cNvGrpSpPr/>
              <p:nvPr/>
            </p:nvGrpSpPr>
            <p:grpSpPr>
              <a:xfrm flipH="1" rot="10800000">
                <a:off x="543498" y="483688"/>
                <a:ext cx="429322" cy="93999"/>
                <a:chOff x="5840230" y="744468"/>
                <a:chExt cx="431653" cy="94500"/>
              </a:xfrm>
            </p:grpSpPr>
            <p:sp>
              <p:nvSpPr>
                <p:cNvPr id="402" name="Google Shape;402;p2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5" name="Google Shape;405;p25"/>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6" name="Google Shape;406;p25"/>
          <p:cNvSpPr txBox="1"/>
          <p:nvPr>
            <p:ph idx="2" type="title"/>
          </p:nvPr>
        </p:nvSpPr>
        <p:spPr>
          <a:xfrm>
            <a:off x="954900"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7" name="Google Shape;407;p25"/>
          <p:cNvSpPr txBox="1"/>
          <p:nvPr>
            <p:ph idx="1" type="subTitle"/>
          </p:nvPr>
        </p:nvSpPr>
        <p:spPr>
          <a:xfrm>
            <a:off x="720000" y="2300121"/>
            <a:ext cx="2305500" cy="71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8" name="Google Shape;408;p25"/>
          <p:cNvSpPr txBox="1"/>
          <p:nvPr>
            <p:ph idx="3" type="title"/>
          </p:nvPr>
        </p:nvSpPr>
        <p:spPr>
          <a:xfrm>
            <a:off x="3654173"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9" name="Google Shape;409;p25"/>
          <p:cNvSpPr txBox="1"/>
          <p:nvPr>
            <p:ph idx="4" type="subTitle"/>
          </p:nvPr>
        </p:nvSpPr>
        <p:spPr>
          <a:xfrm>
            <a:off x="3419273" y="2296221"/>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25"/>
          <p:cNvSpPr txBox="1"/>
          <p:nvPr>
            <p:ph idx="5" type="title"/>
          </p:nvPr>
        </p:nvSpPr>
        <p:spPr>
          <a:xfrm>
            <a:off x="954900"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1" name="Google Shape;411;p25"/>
          <p:cNvSpPr txBox="1"/>
          <p:nvPr>
            <p:ph idx="6" type="subTitle"/>
          </p:nvPr>
        </p:nvSpPr>
        <p:spPr>
          <a:xfrm>
            <a:off x="720000"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25"/>
          <p:cNvSpPr txBox="1"/>
          <p:nvPr>
            <p:ph idx="7" type="title"/>
          </p:nvPr>
        </p:nvSpPr>
        <p:spPr>
          <a:xfrm>
            <a:off x="3654173"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3" name="Google Shape;413;p25"/>
          <p:cNvSpPr txBox="1"/>
          <p:nvPr>
            <p:ph idx="8" type="subTitle"/>
          </p:nvPr>
        </p:nvSpPr>
        <p:spPr>
          <a:xfrm>
            <a:off x="3419273"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25"/>
          <p:cNvSpPr txBox="1"/>
          <p:nvPr>
            <p:ph idx="9" type="title"/>
          </p:nvPr>
        </p:nvSpPr>
        <p:spPr>
          <a:xfrm>
            <a:off x="6353444"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5" name="Google Shape;415;p25"/>
          <p:cNvSpPr txBox="1"/>
          <p:nvPr>
            <p:ph idx="13" type="subTitle"/>
          </p:nvPr>
        </p:nvSpPr>
        <p:spPr>
          <a:xfrm>
            <a:off x="6118544" y="2296221"/>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25"/>
          <p:cNvSpPr txBox="1"/>
          <p:nvPr>
            <p:ph idx="14" type="title"/>
          </p:nvPr>
        </p:nvSpPr>
        <p:spPr>
          <a:xfrm>
            <a:off x="6353444"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7" name="Google Shape;417;p25"/>
          <p:cNvSpPr txBox="1"/>
          <p:nvPr>
            <p:ph idx="15" type="subTitle"/>
          </p:nvPr>
        </p:nvSpPr>
        <p:spPr>
          <a:xfrm>
            <a:off x="6118544"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418" name="Shape 418"/>
        <p:cNvGrpSpPr/>
        <p:nvPr/>
      </p:nvGrpSpPr>
      <p:grpSpPr>
        <a:xfrm>
          <a:off x="0" y="0"/>
          <a:ext cx="0" cy="0"/>
          <a:chOff x="0" y="0"/>
          <a:chExt cx="0" cy="0"/>
        </a:xfrm>
      </p:grpSpPr>
      <p:grpSp>
        <p:nvGrpSpPr>
          <p:cNvPr id="419" name="Google Shape;419;p26"/>
          <p:cNvGrpSpPr/>
          <p:nvPr/>
        </p:nvGrpSpPr>
        <p:grpSpPr>
          <a:xfrm>
            <a:off x="358350" y="258050"/>
            <a:ext cx="8428950" cy="4627500"/>
            <a:chOff x="358350" y="258050"/>
            <a:chExt cx="8428950" cy="4627500"/>
          </a:xfrm>
        </p:grpSpPr>
        <p:sp>
          <p:nvSpPr>
            <p:cNvPr id="420" name="Google Shape;420;p2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flipH="1" rot="10800000">
              <a:off x="4159199" y="4657459"/>
              <a:ext cx="825589" cy="93999"/>
              <a:chOff x="5718423" y="809024"/>
              <a:chExt cx="830071" cy="94500"/>
            </a:xfrm>
          </p:grpSpPr>
          <p:sp>
            <p:nvSpPr>
              <p:cNvPr id="423" name="Google Shape;423;p2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6"/>
            <p:cNvGrpSpPr/>
            <p:nvPr/>
          </p:nvGrpSpPr>
          <p:grpSpPr>
            <a:xfrm>
              <a:off x="720000" y="407061"/>
              <a:ext cx="7704000" cy="262500"/>
              <a:chOff x="433208" y="393425"/>
              <a:chExt cx="7704000" cy="262500"/>
            </a:xfrm>
          </p:grpSpPr>
          <p:sp>
            <p:nvSpPr>
              <p:cNvPr id="428" name="Google Shape;428;p2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6"/>
              <p:cNvGrpSpPr/>
              <p:nvPr/>
            </p:nvGrpSpPr>
            <p:grpSpPr>
              <a:xfrm flipH="1" rot="10800000">
                <a:off x="543498" y="483688"/>
                <a:ext cx="429322" cy="93999"/>
                <a:chOff x="5840230" y="744468"/>
                <a:chExt cx="431653" cy="94500"/>
              </a:xfrm>
            </p:grpSpPr>
            <p:sp>
              <p:nvSpPr>
                <p:cNvPr id="430" name="Google Shape;430;p26"/>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3" name="Google Shape;433;p26"/>
          <p:cNvSpPr txBox="1"/>
          <p:nvPr>
            <p:ph hasCustomPrompt="1" type="title"/>
          </p:nvPr>
        </p:nvSpPr>
        <p:spPr>
          <a:xfrm>
            <a:off x="2011429" y="1813593"/>
            <a:ext cx="20694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4" name="Google Shape;434;p26"/>
          <p:cNvSpPr txBox="1"/>
          <p:nvPr>
            <p:ph idx="1" type="subTitle"/>
          </p:nvPr>
        </p:nvSpPr>
        <p:spPr>
          <a:xfrm>
            <a:off x="2011579" y="2994376"/>
            <a:ext cx="20694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5" name="Google Shape;435;p26"/>
          <p:cNvSpPr txBox="1"/>
          <p:nvPr>
            <p:ph hasCustomPrompt="1" idx="2" type="title"/>
          </p:nvPr>
        </p:nvSpPr>
        <p:spPr>
          <a:xfrm>
            <a:off x="5072095" y="2283636"/>
            <a:ext cx="20694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6" name="Google Shape;436;p26"/>
          <p:cNvSpPr txBox="1"/>
          <p:nvPr>
            <p:ph idx="3" type="subTitle"/>
          </p:nvPr>
        </p:nvSpPr>
        <p:spPr>
          <a:xfrm>
            <a:off x="5072095" y="3464418"/>
            <a:ext cx="20694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26"/>
          <p:cNvSpPr txBox="1"/>
          <p:nvPr>
            <p:ph idx="4" type="subTitle"/>
          </p:nvPr>
        </p:nvSpPr>
        <p:spPr>
          <a:xfrm>
            <a:off x="2241046" y="2561682"/>
            <a:ext cx="1624800" cy="2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
        <p:nvSpPr>
          <p:cNvPr id="438" name="Google Shape;438;p26"/>
          <p:cNvSpPr txBox="1"/>
          <p:nvPr>
            <p:ph idx="5" type="subTitle"/>
          </p:nvPr>
        </p:nvSpPr>
        <p:spPr>
          <a:xfrm>
            <a:off x="5300699" y="3031725"/>
            <a:ext cx="1624800" cy="2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439" name="Shape 439"/>
        <p:cNvGrpSpPr/>
        <p:nvPr/>
      </p:nvGrpSpPr>
      <p:grpSpPr>
        <a:xfrm>
          <a:off x="0" y="0"/>
          <a:ext cx="0" cy="0"/>
          <a:chOff x="0" y="0"/>
          <a:chExt cx="0" cy="0"/>
        </a:xfrm>
      </p:grpSpPr>
      <p:grpSp>
        <p:nvGrpSpPr>
          <p:cNvPr id="440" name="Google Shape;440;p27"/>
          <p:cNvGrpSpPr/>
          <p:nvPr/>
        </p:nvGrpSpPr>
        <p:grpSpPr>
          <a:xfrm>
            <a:off x="358350" y="258050"/>
            <a:ext cx="8428950" cy="4627500"/>
            <a:chOff x="358350" y="258050"/>
            <a:chExt cx="8428950" cy="4627500"/>
          </a:xfrm>
        </p:grpSpPr>
        <p:sp>
          <p:nvSpPr>
            <p:cNvPr id="441" name="Google Shape;441;p2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7"/>
            <p:cNvGrpSpPr/>
            <p:nvPr/>
          </p:nvGrpSpPr>
          <p:grpSpPr>
            <a:xfrm flipH="1" rot="10800000">
              <a:off x="4159199" y="4657459"/>
              <a:ext cx="825589" cy="93999"/>
              <a:chOff x="5718423" y="809024"/>
              <a:chExt cx="830071" cy="94500"/>
            </a:xfrm>
          </p:grpSpPr>
          <p:sp>
            <p:nvSpPr>
              <p:cNvPr id="444" name="Google Shape;444;p27"/>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7"/>
            <p:cNvGrpSpPr/>
            <p:nvPr/>
          </p:nvGrpSpPr>
          <p:grpSpPr>
            <a:xfrm>
              <a:off x="720000" y="407061"/>
              <a:ext cx="7704000" cy="262500"/>
              <a:chOff x="433208" y="393425"/>
              <a:chExt cx="7704000" cy="262500"/>
            </a:xfrm>
          </p:grpSpPr>
          <p:sp>
            <p:nvSpPr>
              <p:cNvPr id="449" name="Google Shape;449;p2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7"/>
              <p:cNvGrpSpPr/>
              <p:nvPr/>
            </p:nvGrpSpPr>
            <p:grpSpPr>
              <a:xfrm flipH="1" rot="10800000">
                <a:off x="543498" y="483688"/>
                <a:ext cx="429322" cy="93999"/>
                <a:chOff x="5840230" y="744468"/>
                <a:chExt cx="431653" cy="94500"/>
              </a:xfrm>
            </p:grpSpPr>
            <p:sp>
              <p:nvSpPr>
                <p:cNvPr id="451" name="Google Shape;451;p2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4" name="Google Shape;454;p2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455" name="Shape 455"/>
        <p:cNvGrpSpPr/>
        <p:nvPr/>
      </p:nvGrpSpPr>
      <p:grpSpPr>
        <a:xfrm>
          <a:off x="0" y="0"/>
          <a:ext cx="0" cy="0"/>
          <a:chOff x="0" y="0"/>
          <a:chExt cx="0" cy="0"/>
        </a:xfrm>
      </p:grpSpPr>
      <p:grpSp>
        <p:nvGrpSpPr>
          <p:cNvPr id="456" name="Google Shape;456;p28"/>
          <p:cNvGrpSpPr/>
          <p:nvPr/>
        </p:nvGrpSpPr>
        <p:grpSpPr>
          <a:xfrm>
            <a:off x="358350" y="258050"/>
            <a:ext cx="8428950" cy="4627500"/>
            <a:chOff x="358350" y="258050"/>
            <a:chExt cx="8428950" cy="4627500"/>
          </a:xfrm>
        </p:grpSpPr>
        <p:sp>
          <p:nvSpPr>
            <p:cNvPr id="457" name="Google Shape;457;p2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8"/>
            <p:cNvGrpSpPr/>
            <p:nvPr/>
          </p:nvGrpSpPr>
          <p:grpSpPr>
            <a:xfrm flipH="1" rot="10800000">
              <a:off x="4159199" y="4657459"/>
              <a:ext cx="825589" cy="93999"/>
              <a:chOff x="5718423" y="809024"/>
              <a:chExt cx="830071" cy="94500"/>
            </a:xfrm>
          </p:grpSpPr>
          <p:sp>
            <p:nvSpPr>
              <p:cNvPr id="460" name="Google Shape;460;p2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8"/>
            <p:cNvGrpSpPr/>
            <p:nvPr/>
          </p:nvGrpSpPr>
          <p:grpSpPr>
            <a:xfrm>
              <a:off x="720000" y="407061"/>
              <a:ext cx="7704000" cy="262500"/>
              <a:chOff x="433208" y="393425"/>
              <a:chExt cx="7704000" cy="262500"/>
            </a:xfrm>
          </p:grpSpPr>
          <p:sp>
            <p:nvSpPr>
              <p:cNvPr id="465" name="Google Shape;465;p2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28"/>
              <p:cNvGrpSpPr/>
              <p:nvPr/>
            </p:nvGrpSpPr>
            <p:grpSpPr>
              <a:xfrm flipH="1" rot="10800000">
                <a:off x="543498" y="483688"/>
                <a:ext cx="429322" cy="93999"/>
                <a:chOff x="5840230" y="744468"/>
                <a:chExt cx="431653" cy="94500"/>
              </a:xfrm>
            </p:grpSpPr>
            <p:sp>
              <p:nvSpPr>
                <p:cNvPr id="467" name="Google Shape;467;p2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 name="Google Shape;470;p28"/>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471" name="Shape 471"/>
        <p:cNvGrpSpPr/>
        <p:nvPr/>
      </p:nvGrpSpPr>
      <p:grpSpPr>
        <a:xfrm>
          <a:off x="0" y="0"/>
          <a:ext cx="0" cy="0"/>
          <a:chOff x="0" y="0"/>
          <a:chExt cx="0" cy="0"/>
        </a:xfrm>
      </p:grpSpPr>
      <p:grpSp>
        <p:nvGrpSpPr>
          <p:cNvPr id="472" name="Google Shape;472;p29"/>
          <p:cNvGrpSpPr/>
          <p:nvPr/>
        </p:nvGrpSpPr>
        <p:grpSpPr>
          <a:xfrm>
            <a:off x="358350" y="258050"/>
            <a:ext cx="8428950" cy="4627500"/>
            <a:chOff x="358350" y="258050"/>
            <a:chExt cx="8428950" cy="4627500"/>
          </a:xfrm>
        </p:grpSpPr>
        <p:sp>
          <p:nvSpPr>
            <p:cNvPr id="473" name="Google Shape;473;p2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29"/>
            <p:cNvGrpSpPr/>
            <p:nvPr/>
          </p:nvGrpSpPr>
          <p:grpSpPr>
            <a:xfrm flipH="1" rot="10800000">
              <a:off x="4159199" y="4657459"/>
              <a:ext cx="825589" cy="93999"/>
              <a:chOff x="5718423" y="809024"/>
              <a:chExt cx="830071" cy="94500"/>
            </a:xfrm>
          </p:grpSpPr>
          <p:sp>
            <p:nvSpPr>
              <p:cNvPr id="476" name="Google Shape;476;p29"/>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9"/>
            <p:cNvGrpSpPr/>
            <p:nvPr/>
          </p:nvGrpSpPr>
          <p:grpSpPr>
            <a:xfrm>
              <a:off x="720000" y="407061"/>
              <a:ext cx="7704000" cy="262500"/>
              <a:chOff x="433208" y="393425"/>
              <a:chExt cx="7704000" cy="262500"/>
            </a:xfrm>
          </p:grpSpPr>
          <p:sp>
            <p:nvSpPr>
              <p:cNvPr id="481" name="Google Shape;481;p2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29"/>
              <p:cNvGrpSpPr/>
              <p:nvPr/>
            </p:nvGrpSpPr>
            <p:grpSpPr>
              <a:xfrm flipH="1" rot="10800000">
                <a:off x="543498" y="483688"/>
                <a:ext cx="429322" cy="93999"/>
                <a:chOff x="5840230" y="744468"/>
                <a:chExt cx="431653" cy="94500"/>
              </a:xfrm>
            </p:grpSpPr>
            <p:sp>
              <p:nvSpPr>
                <p:cNvPr id="483" name="Google Shape;483;p2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6" name="Google Shape;486;p29"/>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87" name="Google Shape;487;p29"/>
          <p:cNvGrpSpPr/>
          <p:nvPr/>
        </p:nvGrpSpPr>
        <p:grpSpPr>
          <a:xfrm>
            <a:off x="1131725" y="1445600"/>
            <a:ext cx="6880555" cy="2933782"/>
            <a:chOff x="358352" y="258060"/>
            <a:chExt cx="8428954" cy="3594000"/>
          </a:xfrm>
        </p:grpSpPr>
        <p:sp>
          <p:nvSpPr>
            <p:cNvPr id="488" name="Google Shape;488;p29"/>
            <p:cNvSpPr/>
            <p:nvPr/>
          </p:nvSpPr>
          <p:spPr>
            <a:xfrm>
              <a:off x="358352" y="258060"/>
              <a:ext cx="8427300" cy="3594000"/>
            </a:xfrm>
            <a:prstGeom prst="roundRect">
              <a:avLst>
                <a:gd fmla="val 5555" name="adj"/>
              </a:avLst>
            </a:prstGeom>
            <a:solidFill>
              <a:schemeClr val="lt1"/>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360006" y="258060"/>
              <a:ext cx="8427300" cy="3594000"/>
            </a:xfrm>
            <a:prstGeom prst="roundRect">
              <a:avLst>
                <a:gd fmla="val 5555" name="adj"/>
              </a:avLst>
            </a:prstGeom>
            <a:gradFill>
              <a:gsLst>
                <a:gs pos="0">
                  <a:schemeClr val="lt1"/>
                </a:gs>
                <a:gs pos="100000">
                  <a:srgbClr val="F9F8FF">
                    <a:alpha val="86666"/>
                  </a:srgbClr>
                </a:gs>
              </a:gsLst>
              <a:lin ang="5400700" scaled="0"/>
            </a:gra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29"/>
            <p:cNvGrpSpPr/>
            <p:nvPr/>
          </p:nvGrpSpPr>
          <p:grpSpPr>
            <a:xfrm>
              <a:off x="720000" y="407061"/>
              <a:ext cx="7704000" cy="262500"/>
              <a:chOff x="433208" y="393425"/>
              <a:chExt cx="7704000" cy="262500"/>
            </a:xfrm>
          </p:grpSpPr>
          <p:sp>
            <p:nvSpPr>
              <p:cNvPr id="491" name="Google Shape;491;p2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29"/>
              <p:cNvGrpSpPr/>
              <p:nvPr/>
            </p:nvGrpSpPr>
            <p:grpSpPr>
              <a:xfrm flipH="1" rot="10800000">
                <a:off x="543498" y="483688"/>
                <a:ext cx="429322" cy="93999"/>
                <a:chOff x="5840230" y="744468"/>
                <a:chExt cx="431653" cy="94500"/>
              </a:xfrm>
            </p:grpSpPr>
            <p:sp>
              <p:nvSpPr>
                <p:cNvPr id="493" name="Google Shape;493;p29"/>
                <p:cNvSpPr/>
                <p:nvPr/>
              </p:nvSpPr>
              <p:spPr>
                <a:xfrm>
                  <a:off x="5840230" y="744468"/>
                  <a:ext cx="94500" cy="94500"/>
                </a:xfrm>
                <a:prstGeom prst="ellipse">
                  <a:avLst/>
                </a:prstGeom>
                <a:solidFill>
                  <a:schemeClr val="accent2"/>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6008807" y="744468"/>
                  <a:ext cx="94500" cy="94500"/>
                </a:xfrm>
                <a:prstGeom prst="ellipse">
                  <a:avLst/>
                </a:prstGeom>
                <a:solidFill>
                  <a:schemeClr val="accent4"/>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6177384" y="744468"/>
                  <a:ext cx="94500" cy="94500"/>
                </a:xfrm>
                <a:prstGeom prst="ellipse">
                  <a:avLst/>
                </a:prstGeom>
                <a:solidFill>
                  <a:schemeClr val="lt1"/>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496" name="Shape 496"/>
        <p:cNvGrpSpPr/>
        <p:nvPr/>
      </p:nvGrpSpPr>
      <p:grpSpPr>
        <a:xfrm>
          <a:off x="0" y="0"/>
          <a:ext cx="0" cy="0"/>
          <a:chOff x="0" y="0"/>
          <a:chExt cx="0" cy="0"/>
        </a:xfrm>
      </p:grpSpPr>
      <p:grpSp>
        <p:nvGrpSpPr>
          <p:cNvPr id="497" name="Google Shape;497;p30"/>
          <p:cNvGrpSpPr/>
          <p:nvPr/>
        </p:nvGrpSpPr>
        <p:grpSpPr>
          <a:xfrm>
            <a:off x="358350" y="258050"/>
            <a:ext cx="8428950" cy="4627500"/>
            <a:chOff x="358350" y="258050"/>
            <a:chExt cx="8428950" cy="4627500"/>
          </a:xfrm>
        </p:grpSpPr>
        <p:sp>
          <p:nvSpPr>
            <p:cNvPr id="498" name="Google Shape;498;p3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30"/>
            <p:cNvGrpSpPr/>
            <p:nvPr/>
          </p:nvGrpSpPr>
          <p:grpSpPr>
            <a:xfrm flipH="1" rot="10800000">
              <a:off x="4159199" y="4657459"/>
              <a:ext cx="825589" cy="93999"/>
              <a:chOff x="5718423" y="809024"/>
              <a:chExt cx="830071" cy="94500"/>
            </a:xfrm>
          </p:grpSpPr>
          <p:sp>
            <p:nvSpPr>
              <p:cNvPr id="501" name="Google Shape;501;p30"/>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30"/>
            <p:cNvGrpSpPr/>
            <p:nvPr/>
          </p:nvGrpSpPr>
          <p:grpSpPr>
            <a:xfrm>
              <a:off x="720000" y="407061"/>
              <a:ext cx="7704000" cy="262500"/>
              <a:chOff x="433208" y="393425"/>
              <a:chExt cx="7704000" cy="262500"/>
            </a:xfrm>
          </p:grpSpPr>
          <p:sp>
            <p:nvSpPr>
              <p:cNvPr id="506" name="Google Shape;506;p30"/>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0"/>
              <p:cNvGrpSpPr/>
              <p:nvPr/>
            </p:nvGrpSpPr>
            <p:grpSpPr>
              <a:xfrm flipH="1" rot="10800000">
                <a:off x="543498" y="483688"/>
                <a:ext cx="429322" cy="93999"/>
                <a:chOff x="5840230" y="744468"/>
                <a:chExt cx="431653" cy="94500"/>
              </a:xfrm>
            </p:grpSpPr>
            <p:sp>
              <p:nvSpPr>
                <p:cNvPr id="508" name="Google Shape;508;p30"/>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1" name="Google Shape;511;p30"/>
          <p:cNvSpPr txBox="1"/>
          <p:nvPr>
            <p:ph type="ctrTitle"/>
          </p:nvPr>
        </p:nvSpPr>
        <p:spPr>
          <a:xfrm>
            <a:off x="4572196" y="993025"/>
            <a:ext cx="3852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2" name="Google Shape;512;p30"/>
          <p:cNvSpPr txBox="1"/>
          <p:nvPr>
            <p:ph idx="1" type="subTitle"/>
          </p:nvPr>
        </p:nvSpPr>
        <p:spPr>
          <a:xfrm>
            <a:off x="4850896" y="1875358"/>
            <a:ext cx="3294600" cy="119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13" name="Google Shape;513;p30"/>
          <p:cNvSpPr txBox="1"/>
          <p:nvPr/>
        </p:nvSpPr>
        <p:spPr>
          <a:xfrm>
            <a:off x="4572000" y="41532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b="1" lang="en" sz="9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900">
                <a:solidFill>
                  <a:schemeClr val="dk1"/>
                </a:solidFill>
                <a:latin typeface="Quicksand"/>
                <a:ea typeface="Quicksand"/>
                <a:cs typeface="Quicksand"/>
                <a:sym typeface="Quicksand"/>
              </a:rPr>
              <a:t>, including icons by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a:t>
            </a:r>
            <a:r>
              <a:rPr b="1" lang="en" sz="900">
                <a:solidFill>
                  <a:schemeClr val="dk1"/>
                </a:solidFill>
                <a:uFill>
                  <a:noFill/>
                </a:uFill>
                <a:latin typeface="Quicksand"/>
                <a:ea typeface="Quicksand"/>
                <a:cs typeface="Quicksand"/>
                <a:sym typeface="Quicksand"/>
                <a:hlinkClick r:id="rId4">
                  <a:extLst>
                    <a:ext uri="{A12FA001-AC4F-418D-AE19-62706E023703}">
                      <ahyp:hlinkClr val="tx"/>
                    </a:ext>
                  </a:extLst>
                </a:hlinkClick>
              </a:rPr>
              <a:t>n</a:t>
            </a:r>
            <a:r>
              <a:rPr lang="en" sz="900">
                <a:solidFill>
                  <a:schemeClr val="dk1"/>
                </a:solidFill>
                <a:latin typeface="Quicksand"/>
                <a:ea typeface="Quicksand"/>
                <a:cs typeface="Quicksand"/>
                <a:sym typeface="Quicksand"/>
              </a:rPr>
              <a:t> and </a:t>
            </a:r>
            <a:r>
              <a:rPr lang="en" sz="900">
                <a:solidFill>
                  <a:schemeClr val="dk1"/>
                </a:solidFill>
                <a:latin typeface="Quicksand"/>
                <a:ea typeface="Quicksand"/>
                <a:cs typeface="Quicksand"/>
                <a:sym typeface="Quicksand"/>
              </a:rPr>
              <a:t>infographics &amp; images by </a:t>
            </a:r>
            <a:r>
              <a:rPr b="1" lang="en" sz="900">
                <a:solidFill>
                  <a:schemeClr val="dk1"/>
                </a:solidFill>
                <a:uFill>
                  <a:noFill/>
                </a:uFill>
                <a:latin typeface="Quicksand"/>
                <a:ea typeface="Quicksand"/>
                <a:cs typeface="Quicksand"/>
                <a:sym typeface="Quicksand"/>
                <a:hlinkClick r:id="rId5">
                  <a:extLst>
                    <a:ext uri="{A12FA001-AC4F-418D-AE19-62706E023703}">
                      <ahyp:hlinkClr val="tx"/>
                    </a:ext>
                  </a:extLst>
                </a:hlinkClick>
              </a:rPr>
              <a:t>Freepik</a:t>
            </a:r>
            <a:endParaRPr b="1" sz="900">
              <a:solidFill>
                <a:schemeClr val="dk1"/>
              </a:solidFill>
              <a:latin typeface="Quicksand"/>
              <a:ea typeface="Quicksand"/>
              <a:cs typeface="Quicksand"/>
              <a:sym typeface="Quicksand"/>
            </a:endParaRPr>
          </a:p>
        </p:txBody>
      </p:sp>
      <p:sp>
        <p:nvSpPr>
          <p:cNvPr id="514" name="Google Shape;514;p30"/>
          <p:cNvSpPr txBox="1"/>
          <p:nvPr>
            <p:ph idx="2" type="subTitle"/>
          </p:nvPr>
        </p:nvSpPr>
        <p:spPr>
          <a:xfrm>
            <a:off x="4643300" y="3705230"/>
            <a:ext cx="3709800" cy="338100"/>
          </a:xfrm>
          <a:prstGeom prst="rect">
            <a:avLst/>
          </a:prstGeom>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4"/>
            <p:cNvGrpSpPr/>
            <p:nvPr/>
          </p:nvGrpSpPr>
          <p:grpSpPr>
            <a:xfrm flipH="1" rot="10800000">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4"/>
              <p:cNvGrpSpPr/>
              <p:nvPr/>
            </p:nvGrpSpPr>
            <p:grpSpPr>
              <a:xfrm flipH="1" rot="10800000">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 name="Google Shape;53;p4"/>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515" name="Shape 515"/>
        <p:cNvGrpSpPr/>
        <p:nvPr/>
      </p:nvGrpSpPr>
      <p:grpSpPr>
        <a:xfrm>
          <a:off x="0" y="0"/>
          <a:ext cx="0" cy="0"/>
          <a:chOff x="0" y="0"/>
          <a:chExt cx="0" cy="0"/>
        </a:xfrm>
      </p:grpSpPr>
      <p:grpSp>
        <p:nvGrpSpPr>
          <p:cNvPr id="516" name="Google Shape;516;p31"/>
          <p:cNvGrpSpPr/>
          <p:nvPr/>
        </p:nvGrpSpPr>
        <p:grpSpPr>
          <a:xfrm>
            <a:off x="358350" y="258050"/>
            <a:ext cx="8428950" cy="4627500"/>
            <a:chOff x="358350" y="258050"/>
            <a:chExt cx="8428950" cy="4627500"/>
          </a:xfrm>
        </p:grpSpPr>
        <p:sp>
          <p:nvSpPr>
            <p:cNvPr id="517" name="Google Shape;517;p3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1"/>
            <p:cNvGrpSpPr/>
            <p:nvPr/>
          </p:nvGrpSpPr>
          <p:grpSpPr>
            <a:xfrm flipH="1" rot="10800000">
              <a:off x="4159199" y="4657459"/>
              <a:ext cx="825589" cy="93999"/>
              <a:chOff x="5718423" y="809024"/>
              <a:chExt cx="830071" cy="94500"/>
            </a:xfrm>
          </p:grpSpPr>
          <p:sp>
            <p:nvSpPr>
              <p:cNvPr id="520" name="Google Shape;520;p31"/>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1"/>
            <p:cNvGrpSpPr/>
            <p:nvPr/>
          </p:nvGrpSpPr>
          <p:grpSpPr>
            <a:xfrm>
              <a:off x="720000" y="407061"/>
              <a:ext cx="7704000" cy="262500"/>
              <a:chOff x="433208" y="393425"/>
              <a:chExt cx="7704000" cy="262500"/>
            </a:xfrm>
          </p:grpSpPr>
          <p:sp>
            <p:nvSpPr>
              <p:cNvPr id="525" name="Google Shape;525;p3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31"/>
              <p:cNvGrpSpPr/>
              <p:nvPr/>
            </p:nvGrpSpPr>
            <p:grpSpPr>
              <a:xfrm flipH="1" rot="10800000">
                <a:off x="543498" y="483688"/>
                <a:ext cx="429322" cy="93999"/>
                <a:chOff x="5840230" y="744468"/>
                <a:chExt cx="431653" cy="94500"/>
              </a:xfrm>
            </p:grpSpPr>
            <p:sp>
              <p:nvSpPr>
                <p:cNvPr id="527" name="Google Shape;527;p3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0" name="Google Shape;530;p31"/>
          <p:cNvGrpSpPr/>
          <p:nvPr/>
        </p:nvGrpSpPr>
        <p:grpSpPr>
          <a:xfrm>
            <a:off x="952499" y="1113600"/>
            <a:ext cx="7240638" cy="3108284"/>
            <a:chOff x="952499" y="1418400"/>
            <a:chExt cx="7240638" cy="3108284"/>
          </a:xfrm>
        </p:grpSpPr>
        <p:grpSp>
          <p:nvGrpSpPr>
            <p:cNvPr id="531" name="Google Shape;531;p31"/>
            <p:cNvGrpSpPr/>
            <p:nvPr/>
          </p:nvGrpSpPr>
          <p:grpSpPr>
            <a:xfrm>
              <a:off x="952499" y="1418400"/>
              <a:ext cx="2299225" cy="3108284"/>
              <a:chOff x="486919" y="1114962"/>
              <a:chExt cx="2619901" cy="3541800"/>
            </a:xfrm>
          </p:grpSpPr>
          <p:sp>
            <p:nvSpPr>
              <p:cNvPr id="532" name="Google Shape;532;p3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31"/>
              <p:cNvGrpSpPr/>
              <p:nvPr/>
            </p:nvGrpSpPr>
            <p:grpSpPr>
              <a:xfrm flipH="1" rot="10800000">
                <a:off x="620929" y="1244995"/>
                <a:ext cx="429322" cy="93999"/>
                <a:chOff x="5578333" y="744468"/>
                <a:chExt cx="431653" cy="94500"/>
              </a:xfrm>
            </p:grpSpPr>
            <p:sp>
              <p:nvSpPr>
                <p:cNvPr id="535" name="Google Shape;535;p3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 name="Google Shape;538;p31"/>
            <p:cNvGrpSpPr/>
            <p:nvPr/>
          </p:nvGrpSpPr>
          <p:grpSpPr>
            <a:xfrm>
              <a:off x="3423211" y="1418400"/>
              <a:ext cx="2299225" cy="3108284"/>
              <a:chOff x="486919" y="1114962"/>
              <a:chExt cx="2619901" cy="3541800"/>
            </a:xfrm>
          </p:grpSpPr>
          <p:sp>
            <p:nvSpPr>
              <p:cNvPr id="539" name="Google Shape;539;p3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31"/>
              <p:cNvGrpSpPr/>
              <p:nvPr/>
            </p:nvGrpSpPr>
            <p:grpSpPr>
              <a:xfrm flipH="1" rot="10800000">
                <a:off x="620929" y="1244995"/>
                <a:ext cx="429322" cy="93999"/>
                <a:chOff x="5578333" y="744468"/>
                <a:chExt cx="431653" cy="94500"/>
              </a:xfrm>
            </p:grpSpPr>
            <p:sp>
              <p:nvSpPr>
                <p:cNvPr id="542" name="Google Shape;542;p3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 name="Google Shape;545;p31"/>
            <p:cNvGrpSpPr/>
            <p:nvPr/>
          </p:nvGrpSpPr>
          <p:grpSpPr>
            <a:xfrm>
              <a:off x="5893911" y="1418400"/>
              <a:ext cx="2299225" cy="3108284"/>
              <a:chOff x="486919" y="1114962"/>
              <a:chExt cx="2619901" cy="3541800"/>
            </a:xfrm>
          </p:grpSpPr>
          <p:sp>
            <p:nvSpPr>
              <p:cNvPr id="546" name="Google Shape;546;p3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1"/>
              <p:cNvGrpSpPr/>
              <p:nvPr/>
            </p:nvGrpSpPr>
            <p:grpSpPr>
              <a:xfrm flipH="1" rot="10800000">
                <a:off x="620929" y="1244995"/>
                <a:ext cx="429322" cy="93999"/>
                <a:chOff x="5578333" y="744468"/>
                <a:chExt cx="431653" cy="94500"/>
              </a:xfrm>
            </p:grpSpPr>
            <p:sp>
              <p:nvSpPr>
                <p:cNvPr id="549" name="Google Shape;549;p3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2">
    <p:spTree>
      <p:nvGrpSpPr>
        <p:cNvPr id="552" name="Shape 552"/>
        <p:cNvGrpSpPr/>
        <p:nvPr/>
      </p:nvGrpSpPr>
      <p:grpSpPr>
        <a:xfrm>
          <a:off x="0" y="0"/>
          <a:ext cx="0" cy="0"/>
          <a:chOff x="0" y="0"/>
          <a:chExt cx="0" cy="0"/>
        </a:xfrm>
      </p:grpSpPr>
      <p:grpSp>
        <p:nvGrpSpPr>
          <p:cNvPr id="553" name="Google Shape;553;p32"/>
          <p:cNvGrpSpPr/>
          <p:nvPr/>
        </p:nvGrpSpPr>
        <p:grpSpPr>
          <a:xfrm>
            <a:off x="358350" y="258050"/>
            <a:ext cx="8428950" cy="4627500"/>
            <a:chOff x="358350" y="258050"/>
            <a:chExt cx="8428950" cy="4627500"/>
          </a:xfrm>
        </p:grpSpPr>
        <p:sp>
          <p:nvSpPr>
            <p:cNvPr id="554" name="Google Shape;554;p3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32"/>
            <p:cNvGrpSpPr/>
            <p:nvPr/>
          </p:nvGrpSpPr>
          <p:grpSpPr>
            <a:xfrm flipH="1" rot="10800000">
              <a:off x="4159199" y="4657459"/>
              <a:ext cx="825589" cy="93999"/>
              <a:chOff x="5718423" y="809024"/>
              <a:chExt cx="830071" cy="94500"/>
            </a:xfrm>
          </p:grpSpPr>
          <p:sp>
            <p:nvSpPr>
              <p:cNvPr id="557" name="Google Shape;557;p32"/>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32"/>
            <p:cNvGrpSpPr/>
            <p:nvPr/>
          </p:nvGrpSpPr>
          <p:grpSpPr>
            <a:xfrm>
              <a:off x="720000" y="407061"/>
              <a:ext cx="7704000" cy="262500"/>
              <a:chOff x="433208" y="393425"/>
              <a:chExt cx="7704000" cy="262500"/>
            </a:xfrm>
          </p:grpSpPr>
          <p:sp>
            <p:nvSpPr>
              <p:cNvPr id="562" name="Google Shape;562;p3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32"/>
              <p:cNvGrpSpPr/>
              <p:nvPr/>
            </p:nvGrpSpPr>
            <p:grpSpPr>
              <a:xfrm flipH="1" rot="10800000">
                <a:off x="543498" y="483688"/>
                <a:ext cx="429322" cy="93999"/>
                <a:chOff x="5840230" y="744468"/>
                <a:chExt cx="431653" cy="94500"/>
              </a:xfrm>
            </p:grpSpPr>
            <p:sp>
              <p:nvSpPr>
                <p:cNvPr id="564" name="Google Shape;564;p32"/>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7" name="Google Shape;567;p32"/>
          <p:cNvGrpSpPr/>
          <p:nvPr/>
        </p:nvGrpSpPr>
        <p:grpSpPr>
          <a:xfrm>
            <a:off x="719282" y="1076152"/>
            <a:ext cx="6880555" cy="2625711"/>
            <a:chOff x="358361" y="258062"/>
            <a:chExt cx="8428954" cy="3216600"/>
          </a:xfrm>
        </p:grpSpPr>
        <p:sp>
          <p:nvSpPr>
            <p:cNvPr id="568" name="Google Shape;568;p32"/>
            <p:cNvSpPr/>
            <p:nvPr/>
          </p:nvSpPr>
          <p:spPr>
            <a:xfrm>
              <a:off x="358361" y="258062"/>
              <a:ext cx="8427300" cy="3216600"/>
            </a:xfrm>
            <a:prstGeom prst="roundRect">
              <a:avLst>
                <a:gd fmla="val 5555" name="adj"/>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360015" y="258062"/>
              <a:ext cx="8427300" cy="3216600"/>
            </a:xfrm>
            <a:prstGeom prst="roundRect">
              <a:avLst>
                <a:gd fmla="val 5555" name="adj"/>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32"/>
            <p:cNvGrpSpPr/>
            <p:nvPr/>
          </p:nvGrpSpPr>
          <p:grpSpPr>
            <a:xfrm>
              <a:off x="720000" y="407061"/>
              <a:ext cx="7704000" cy="262500"/>
              <a:chOff x="433208" y="393425"/>
              <a:chExt cx="7704000" cy="262500"/>
            </a:xfrm>
          </p:grpSpPr>
          <p:sp>
            <p:nvSpPr>
              <p:cNvPr id="571" name="Google Shape;571;p3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32"/>
              <p:cNvGrpSpPr/>
              <p:nvPr/>
            </p:nvGrpSpPr>
            <p:grpSpPr>
              <a:xfrm flipH="1" rot="10800000">
                <a:off x="543498" y="483688"/>
                <a:ext cx="429322" cy="93999"/>
                <a:chOff x="5840230" y="744468"/>
                <a:chExt cx="431653" cy="94500"/>
              </a:xfrm>
            </p:grpSpPr>
            <p:sp>
              <p:nvSpPr>
                <p:cNvPr id="573" name="Google Shape;573;p32"/>
                <p:cNvSpPr/>
                <p:nvPr/>
              </p:nvSpPr>
              <p:spPr>
                <a:xfrm>
                  <a:off x="5840230" y="744468"/>
                  <a:ext cx="94500" cy="94500"/>
                </a:xfrm>
                <a:prstGeom prst="ellipse">
                  <a:avLst/>
                </a:prstGeom>
                <a:solidFill>
                  <a:schemeClr val="accent2"/>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6008807" y="744468"/>
                  <a:ext cx="94500" cy="94500"/>
                </a:xfrm>
                <a:prstGeom prst="ellipse">
                  <a:avLst/>
                </a:prstGeom>
                <a:solidFill>
                  <a:schemeClr val="accent4"/>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6177384" y="744468"/>
                  <a:ext cx="94500" cy="94500"/>
                </a:xfrm>
                <a:prstGeom prst="ellipse">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 name="Google Shape;576;p32"/>
          <p:cNvGrpSpPr/>
          <p:nvPr/>
        </p:nvGrpSpPr>
        <p:grpSpPr>
          <a:xfrm>
            <a:off x="3521825" y="3242775"/>
            <a:ext cx="4695887" cy="1063125"/>
            <a:chOff x="486920" y="1114962"/>
            <a:chExt cx="5350828" cy="1211400"/>
          </a:xfrm>
        </p:grpSpPr>
        <p:sp>
          <p:nvSpPr>
            <p:cNvPr id="577" name="Google Shape;577;p32"/>
            <p:cNvSpPr/>
            <p:nvPr/>
          </p:nvSpPr>
          <p:spPr>
            <a:xfrm>
              <a:off x="486920" y="1114962"/>
              <a:ext cx="5350800" cy="12114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486949" y="1114991"/>
              <a:ext cx="5350800" cy="3552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32"/>
            <p:cNvGrpSpPr/>
            <p:nvPr/>
          </p:nvGrpSpPr>
          <p:grpSpPr>
            <a:xfrm flipH="1" rot="10800000">
              <a:off x="620929" y="1244995"/>
              <a:ext cx="429322" cy="93999"/>
              <a:chOff x="5578333" y="744468"/>
              <a:chExt cx="431653" cy="94500"/>
            </a:xfrm>
          </p:grpSpPr>
          <p:sp>
            <p:nvSpPr>
              <p:cNvPr id="580" name="Google Shape;580;p32"/>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583" name="Shape 583"/>
        <p:cNvGrpSpPr/>
        <p:nvPr/>
      </p:nvGrpSpPr>
      <p:grpSpPr>
        <a:xfrm>
          <a:off x="0" y="0"/>
          <a:ext cx="0" cy="0"/>
          <a:chOff x="0" y="0"/>
          <a:chExt cx="0" cy="0"/>
        </a:xfrm>
      </p:grpSpPr>
      <p:grpSp>
        <p:nvGrpSpPr>
          <p:cNvPr id="584" name="Google Shape;584;p33"/>
          <p:cNvGrpSpPr/>
          <p:nvPr/>
        </p:nvGrpSpPr>
        <p:grpSpPr>
          <a:xfrm>
            <a:off x="358350" y="258050"/>
            <a:ext cx="8428950" cy="4627500"/>
            <a:chOff x="358350" y="258050"/>
            <a:chExt cx="8428950" cy="4627500"/>
          </a:xfrm>
        </p:grpSpPr>
        <p:sp>
          <p:nvSpPr>
            <p:cNvPr id="585" name="Google Shape;585;p3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33"/>
            <p:cNvGrpSpPr/>
            <p:nvPr/>
          </p:nvGrpSpPr>
          <p:grpSpPr>
            <a:xfrm flipH="1" rot="10800000">
              <a:off x="4159199" y="4657459"/>
              <a:ext cx="825589" cy="93999"/>
              <a:chOff x="5718423" y="809024"/>
              <a:chExt cx="830071" cy="94500"/>
            </a:xfrm>
          </p:grpSpPr>
          <p:sp>
            <p:nvSpPr>
              <p:cNvPr id="588" name="Google Shape;588;p3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3"/>
            <p:cNvGrpSpPr/>
            <p:nvPr/>
          </p:nvGrpSpPr>
          <p:grpSpPr>
            <a:xfrm>
              <a:off x="720000" y="407061"/>
              <a:ext cx="7704000" cy="262500"/>
              <a:chOff x="433208" y="393425"/>
              <a:chExt cx="7704000" cy="262500"/>
            </a:xfrm>
          </p:grpSpPr>
          <p:sp>
            <p:nvSpPr>
              <p:cNvPr id="593" name="Google Shape;593;p3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33"/>
              <p:cNvGrpSpPr/>
              <p:nvPr/>
            </p:nvGrpSpPr>
            <p:grpSpPr>
              <a:xfrm flipH="1" rot="10800000">
                <a:off x="543498" y="483688"/>
                <a:ext cx="429322" cy="93999"/>
                <a:chOff x="5840230" y="744468"/>
                <a:chExt cx="431653" cy="94500"/>
              </a:xfrm>
            </p:grpSpPr>
            <p:sp>
              <p:nvSpPr>
                <p:cNvPr id="595" name="Google Shape;595;p3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8" name="Google Shape;598;p33"/>
          <p:cNvGrpSpPr/>
          <p:nvPr/>
        </p:nvGrpSpPr>
        <p:grpSpPr>
          <a:xfrm>
            <a:off x="1773576" y="1120075"/>
            <a:ext cx="2299225" cy="3108284"/>
            <a:chOff x="486919" y="1114962"/>
            <a:chExt cx="2619901" cy="3541800"/>
          </a:xfrm>
        </p:grpSpPr>
        <p:sp>
          <p:nvSpPr>
            <p:cNvPr id="599" name="Google Shape;599;p33"/>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33"/>
            <p:cNvGrpSpPr/>
            <p:nvPr/>
          </p:nvGrpSpPr>
          <p:grpSpPr>
            <a:xfrm flipH="1" rot="10800000">
              <a:off x="620929" y="1244995"/>
              <a:ext cx="429322" cy="93999"/>
              <a:chOff x="5578333" y="744468"/>
              <a:chExt cx="431653" cy="94500"/>
            </a:xfrm>
          </p:grpSpPr>
          <p:sp>
            <p:nvSpPr>
              <p:cNvPr id="602" name="Google Shape;602;p33"/>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 name="Google Shape;605;p33"/>
          <p:cNvGrpSpPr/>
          <p:nvPr/>
        </p:nvGrpSpPr>
        <p:grpSpPr>
          <a:xfrm>
            <a:off x="5083801" y="1120075"/>
            <a:ext cx="2299252" cy="3108284"/>
            <a:chOff x="91807" y="1114962"/>
            <a:chExt cx="2619932" cy="3541800"/>
          </a:xfrm>
        </p:grpSpPr>
        <p:sp>
          <p:nvSpPr>
            <p:cNvPr id="606" name="Google Shape;606;p33"/>
            <p:cNvSpPr/>
            <p:nvPr/>
          </p:nvSpPr>
          <p:spPr>
            <a:xfrm>
              <a:off x="91807"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9183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33"/>
            <p:cNvGrpSpPr/>
            <p:nvPr/>
          </p:nvGrpSpPr>
          <p:grpSpPr>
            <a:xfrm flipH="1" rot="10800000">
              <a:off x="229496" y="1244995"/>
              <a:ext cx="429322" cy="93999"/>
              <a:chOff x="5184775" y="744468"/>
              <a:chExt cx="431653" cy="94500"/>
            </a:xfrm>
          </p:grpSpPr>
          <p:sp>
            <p:nvSpPr>
              <p:cNvPr id="609" name="Google Shape;609;p33"/>
              <p:cNvSpPr/>
              <p:nvPr/>
            </p:nvSpPr>
            <p:spPr>
              <a:xfrm>
                <a:off x="5184775"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5353352"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5521928"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1_1_1">
    <p:spTree>
      <p:nvGrpSpPr>
        <p:cNvPr id="612" name="Shape 612"/>
        <p:cNvGrpSpPr/>
        <p:nvPr/>
      </p:nvGrpSpPr>
      <p:grpSpPr>
        <a:xfrm>
          <a:off x="0" y="0"/>
          <a:ext cx="0" cy="0"/>
          <a:chOff x="0" y="0"/>
          <a:chExt cx="0" cy="0"/>
        </a:xfrm>
      </p:grpSpPr>
      <p:grpSp>
        <p:nvGrpSpPr>
          <p:cNvPr id="613" name="Google Shape;613;p34"/>
          <p:cNvGrpSpPr/>
          <p:nvPr/>
        </p:nvGrpSpPr>
        <p:grpSpPr>
          <a:xfrm>
            <a:off x="358350" y="258050"/>
            <a:ext cx="8428950" cy="4627500"/>
            <a:chOff x="358350" y="258050"/>
            <a:chExt cx="8428950" cy="4627500"/>
          </a:xfrm>
        </p:grpSpPr>
        <p:sp>
          <p:nvSpPr>
            <p:cNvPr id="614" name="Google Shape;614;p3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34"/>
            <p:cNvGrpSpPr/>
            <p:nvPr/>
          </p:nvGrpSpPr>
          <p:grpSpPr>
            <a:xfrm flipH="1" rot="10800000">
              <a:off x="4159199" y="4657459"/>
              <a:ext cx="825589" cy="93999"/>
              <a:chOff x="5718423" y="809024"/>
              <a:chExt cx="830071" cy="94500"/>
            </a:xfrm>
          </p:grpSpPr>
          <p:sp>
            <p:nvSpPr>
              <p:cNvPr id="617" name="Google Shape;617;p34"/>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34"/>
            <p:cNvGrpSpPr/>
            <p:nvPr/>
          </p:nvGrpSpPr>
          <p:grpSpPr>
            <a:xfrm>
              <a:off x="720000" y="407061"/>
              <a:ext cx="7704000" cy="262500"/>
              <a:chOff x="433208" y="393425"/>
              <a:chExt cx="7704000" cy="262500"/>
            </a:xfrm>
          </p:grpSpPr>
          <p:sp>
            <p:nvSpPr>
              <p:cNvPr id="622" name="Google Shape;622;p3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34"/>
              <p:cNvGrpSpPr/>
              <p:nvPr/>
            </p:nvGrpSpPr>
            <p:grpSpPr>
              <a:xfrm flipH="1" rot="10800000">
                <a:off x="543498" y="483688"/>
                <a:ext cx="429322" cy="93999"/>
                <a:chOff x="5840230" y="744468"/>
                <a:chExt cx="431653" cy="94500"/>
              </a:xfrm>
            </p:grpSpPr>
            <p:sp>
              <p:nvSpPr>
                <p:cNvPr id="624" name="Google Shape;624;p3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7" name="Google Shape;627;p34"/>
          <p:cNvGrpSpPr/>
          <p:nvPr/>
        </p:nvGrpSpPr>
        <p:grpSpPr>
          <a:xfrm>
            <a:off x="6830653" y="1437528"/>
            <a:ext cx="1591816" cy="1122977"/>
            <a:chOff x="486931" y="1114949"/>
            <a:chExt cx="2517900" cy="1776300"/>
          </a:xfrm>
        </p:grpSpPr>
        <p:sp>
          <p:nvSpPr>
            <p:cNvPr id="628" name="Google Shape;628;p34"/>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34"/>
            <p:cNvGrpSpPr/>
            <p:nvPr/>
          </p:nvGrpSpPr>
          <p:grpSpPr>
            <a:xfrm flipH="1" rot="10800000">
              <a:off x="620929" y="1244995"/>
              <a:ext cx="429322" cy="93999"/>
              <a:chOff x="5578333" y="744468"/>
              <a:chExt cx="431653" cy="94500"/>
            </a:xfrm>
          </p:grpSpPr>
          <p:sp>
            <p:nvSpPr>
              <p:cNvPr id="631" name="Google Shape;631;p34"/>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 name="Google Shape;634;p34"/>
          <p:cNvGrpSpPr/>
          <p:nvPr/>
        </p:nvGrpSpPr>
        <p:grpSpPr>
          <a:xfrm>
            <a:off x="2497124" y="1208425"/>
            <a:ext cx="4166209" cy="2778904"/>
            <a:chOff x="486897" y="1114972"/>
            <a:chExt cx="5169635" cy="3448200"/>
          </a:xfrm>
        </p:grpSpPr>
        <p:sp>
          <p:nvSpPr>
            <p:cNvPr id="635" name="Google Shape;635;p34"/>
            <p:cNvSpPr/>
            <p:nvPr/>
          </p:nvSpPr>
          <p:spPr>
            <a:xfrm>
              <a:off x="486932" y="1114972"/>
              <a:ext cx="5169600" cy="3448200"/>
            </a:xfrm>
            <a:prstGeom prst="roundRect">
              <a:avLst>
                <a:gd fmla="val 7978"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486897" y="1115004"/>
              <a:ext cx="51696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34"/>
            <p:cNvGrpSpPr/>
            <p:nvPr/>
          </p:nvGrpSpPr>
          <p:grpSpPr>
            <a:xfrm flipH="1" rot="10800000">
              <a:off x="620929" y="1244995"/>
              <a:ext cx="429322" cy="93999"/>
              <a:chOff x="5578333" y="744468"/>
              <a:chExt cx="431653" cy="94500"/>
            </a:xfrm>
          </p:grpSpPr>
          <p:sp>
            <p:nvSpPr>
              <p:cNvPr id="638" name="Google Shape;638;p34"/>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 name="Google Shape;641;p34"/>
          <p:cNvGrpSpPr/>
          <p:nvPr/>
        </p:nvGrpSpPr>
        <p:grpSpPr>
          <a:xfrm>
            <a:off x="730778" y="1437528"/>
            <a:ext cx="1591816" cy="1122977"/>
            <a:chOff x="486931" y="1114949"/>
            <a:chExt cx="2517900" cy="1776300"/>
          </a:xfrm>
        </p:grpSpPr>
        <p:sp>
          <p:nvSpPr>
            <p:cNvPr id="642" name="Google Shape;642;p34"/>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34"/>
            <p:cNvGrpSpPr/>
            <p:nvPr/>
          </p:nvGrpSpPr>
          <p:grpSpPr>
            <a:xfrm flipH="1" rot="10800000">
              <a:off x="620929" y="1244995"/>
              <a:ext cx="429322" cy="93999"/>
              <a:chOff x="5578333" y="744468"/>
              <a:chExt cx="431653" cy="94500"/>
            </a:xfrm>
          </p:grpSpPr>
          <p:sp>
            <p:nvSpPr>
              <p:cNvPr id="645" name="Google Shape;645;p34"/>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51" name="Shape 65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652" name="Shape 652"/>
        <p:cNvGrpSpPr/>
        <p:nvPr/>
      </p:nvGrpSpPr>
      <p:grpSpPr>
        <a:xfrm>
          <a:off x="0" y="0"/>
          <a:ext cx="0" cy="0"/>
          <a:chOff x="0" y="0"/>
          <a:chExt cx="0" cy="0"/>
        </a:xfrm>
      </p:grpSpPr>
      <p:sp>
        <p:nvSpPr>
          <p:cNvPr id="653" name="Google Shape;653;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5"/>
            <p:cNvGrpSpPr/>
            <p:nvPr/>
          </p:nvGrpSpPr>
          <p:grpSpPr>
            <a:xfrm flipH="1" rot="10800000">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5"/>
              <p:cNvGrpSpPr/>
              <p:nvPr/>
            </p:nvGrpSpPr>
            <p:grpSpPr>
              <a:xfrm flipH="1" rot="10800000">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 name="Google Shape;70;p5"/>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5"/>
          <p:cNvSpPr txBox="1"/>
          <p:nvPr>
            <p:ph idx="1" type="subTitle"/>
          </p:nvPr>
        </p:nvSpPr>
        <p:spPr>
          <a:xfrm>
            <a:off x="1987512" y="3526750"/>
            <a:ext cx="1857000" cy="85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5"/>
          <p:cNvSpPr txBox="1"/>
          <p:nvPr>
            <p:ph idx="2" type="subTitle"/>
          </p:nvPr>
        </p:nvSpPr>
        <p:spPr>
          <a:xfrm>
            <a:off x="5297750" y="3526752"/>
            <a:ext cx="1857000" cy="85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5"/>
          <p:cNvSpPr txBox="1"/>
          <p:nvPr>
            <p:ph idx="3" type="subTitle"/>
          </p:nvPr>
        </p:nvSpPr>
        <p:spPr>
          <a:xfrm>
            <a:off x="1987512" y="3102825"/>
            <a:ext cx="1857000" cy="24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ial"/>
              <a:buNone/>
              <a:defRPr b="1" sz="18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
        <p:nvSpPr>
          <p:cNvPr id="74" name="Google Shape;74;p5"/>
          <p:cNvSpPr txBox="1"/>
          <p:nvPr>
            <p:ph idx="4" type="subTitle"/>
          </p:nvPr>
        </p:nvSpPr>
        <p:spPr>
          <a:xfrm>
            <a:off x="5297750" y="3102825"/>
            <a:ext cx="1857000" cy="24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ial"/>
              <a:buNone/>
              <a:defRPr b="1" sz="18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6"/>
            <p:cNvGrpSpPr/>
            <p:nvPr/>
          </p:nvGrpSpPr>
          <p:grpSpPr>
            <a:xfrm flipH="1" rot="10800000">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rot="10800000">
                <a:off x="543498" y="483688"/>
                <a:ext cx="93990" cy="93999"/>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 name="Google Shape;87;p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7"/>
            <p:cNvGrpSpPr/>
            <p:nvPr/>
          </p:nvGrpSpPr>
          <p:grpSpPr>
            <a:xfrm flipH="1" rot="10800000">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7"/>
              <p:cNvGrpSpPr/>
              <p:nvPr/>
            </p:nvGrpSpPr>
            <p:grpSpPr>
              <a:xfrm flipH="1" rot="10800000">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3" name="Google Shape;103;p7"/>
          <p:cNvSpPr txBox="1"/>
          <p:nvPr>
            <p:ph type="title"/>
          </p:nvPr>
        </p:nvSpPr>
        <p:spPr>
          <a:xfrm>
            <a:off x="726454" y="1379050"/>
            <a:ext cx="3251400" cy="924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7"/>
          <p:cNvSpPr txBox="1"/>
          <p:nvPr>
            <p:ph idx="1" type="body"/>
          </p:nvPr>
        </p:nvSpPr>
        <p:spPr>
          <a:xfrm>
            <a:off x="726454" y="2297340"/>
            <a:ext cx="3251400" cy="14715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360000" y="258050"/>
              <a:ext cx="8427300" cy="38967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8"/>
              <p:cNvGrpSpPr/>
              <p:nvPr/>
            </p:nvGrpSpPr>
            <p:grpSpPr>
              <a:xfrm flipH="1" rot="10800000">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5" name="Google Shape;115;p8"/>
          <p:cNvSpPr txBox="1"/>
          <p:nvPr>
            <p:ph type="title"/>
          </p:nvPr>
        </p:nvSpPr>
        <p:spPr>
          <a:xfrm>
            <a:off x="2060993" y="1717300"/>
            <a:ext cx="5016300" cy="17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16" name="Google Shape;116;p8"/>
          <p:cNvGrpSpPr/>
          <p:nvPr/>
        </p:nvGrpSpPr>
        <p:grpSpPr>
          <a:xfrm flipH="1" rot="10800000">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9"/>
            <p:cNvGrpSpPr/>
            <p:nvPr/>
          </p:nvGrpSpPr>
          <p:grpSpPr>
            <a:xfrm flipH="1" rot="10800000">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9"/>
              <p:cNvGrpSpPr/>
              <p:nvPr/>
            </p:nvGrpSpPr>
            <p:grpSpPr>
              <a:xfrm flipH="1" rot="10800000">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6" name="Google Shape;136;p9"/>
          <p:cNvSpPr txBox="1"/>
          <p:nvPr>
            <p:ph type="title"/>
          </p:nvPr>
        </p:nvSpPr>
        <p:spPr>
          <a:xfrm rot="625">
            <a:off x="720000" y="2140064"/>
            <a:ext cx="3297600" cy="1425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9"/>
          <p:cNvSpPr txBox="1"/>
          <p:nvPr>
            <p:ph idx="1" type="subTitle"/>
          </p:nvPr>
        </p:nvSpPr>
        <p:spPr>
          <a:xfrm>
            <a:off x="4712700" y="1444133"/>
            <a:ext cx="3458100" cy="224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10"/>
          <p:cNvSpPr txBox="1"/>
          <p:nvPr>
            <p:ph type="title"/>
          </p:nvPr>
        </p:nvSpPr>
        <p:spPr>
          <a:xfrm>
            <a:off x="892810" y="3310675"/>
            <a:ext cx="3793800" cy="951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48" name="Shape 648"/>
        <p:cNvGrpSpPr/>
        <p:nvPr/>
      </p:nvGrpSpPr>
      <p:grpSpPr>
        <a:xfrm>
          <a:off x="0" y="0"/>
          <a:ext cx="0" cy="0"/>
          <a:chOff x="0" y="0"/>
          <a:chExt cx="0" cy="0"/>
        </a:xfrm>
      </p:grpSpPr>
      <p:sp>
        <p:nvSpPr>
          <p:cNvPr id="649" name="Google Shape;649;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50" name="Google Shape;650;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slide" Target="/ppt/slides/slide34.xml"/><Relationship Id="rId7" Type="http://schemas.openxmlformats.org/officeDocument/2006/relationships/slide" Target="/ppt/slides/slide33.xml"/><Relationship Id="rId8" Type="http://schemas.openxmlformats.org/officeDocument/2006/relationships/slide" Target="/ppt/slides/slide35.xml"/><Relationship Id="rId11" Type="http://schemas.openxmlformats.org/officeDocument/2006/relationships/slide" Target="/ppt/slides/slide38.xml"/><Relationship Id="rId10" Type="http://schemas.openxmlformats.org/officeDocument/2006/relationships/slide" Target="/ppt/slides/slide36.xml"/><Relationship Id="rId13" Type="http://schemas.openxmlformats.org/officeDocument/2006/relationships/slide" Target="/ppt/slides/slide39.xml"/><Relationship Id="rId12" Type="http://schemas.openxmlformats.org/officeDocument/2006/relationships/slide" Target="/ppt/slides/slide38.xml"/><Relationship Id="rId15" Type="http://schemas.openxmlformats.org/officeDocument/2006/relationships/slide" Target="/ppt/slides/slide40.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7" Type="http://schemas.openxmlformats.org/officeDocument/2006/relationships/slide" Target="/ppt/slides/slide46.xml"/><Relationship Id="rId16" Type="http://schemas.openxmlformats.org/officeDocument/2006/relationships/slide" Target="/ppt/slides/slide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_UPh1kPhkucQ9qU_FQc-8-de0-svnlYRuhUJsPyRO0o/copy" TargetMode="External"/><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_UPh1kPhkucQ9qU_FQc-8-de0-svnlYRuhUJsPyRO0o/copy" TargetMode="External"/><Relationship Id="rId5"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_UPh1kPhkucQ9qU_FQc-8-de0-svnlYRuhUJsPyRO0o/copy" TargetMode="External"/><Relationship Id="rId5"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hyperlink" Target="https://www.freepik.com/free-photo/front-view-female-journalist-taking-interview_16132778.htm/?utm_source=slidesgo_template&amp;utm_medium=referral-link&amp;utm_campaign=sg_resources&amp;utm_content=freepik" TargetMode="External"/><Relationship Id="rId4" Type="http://schemas.openxmlformats.org/officeDocument/2006/relationships/hyperlink" Target="https://www.freepik.com/free-photo/front-view-portrait-cameraman_16133267.htm/?utm_source=slidesgo_template&amp;utm_medium=referral-link&amp;utm_campaign=sg_resources&amp;utm_content=freepik" TargetMode="External"/><Relationship Id="rId9" Type="http://schemas.openxmlformats.org/officeDocument/2006/relationships/hyperlink" Target="https://www.freepik.com/free-vector/flat-design-ui-ux-background_18301797.htm/?utm_source=slidesgo_template&amp;utm_medium=referral-link&amp;utm_campaign=sg_resources&amp;utm_content=freepik" TargetMode="External"/><Relationship Id="rId5" Type="http://schemas.openxmlformats.org/officeDocument/2006/relationships/hyperlink" Target="https://www.freepik.com/free-photo/caucasian-female-journalist-outdoors_16133226.htm/?utm_source=slidesgo_template&amp;utm_medium=referral-link&amp;utm_campaign=sg_resources&amp;utm_content=freepik" TargetMode="External"/><Relationship Id="rId6"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7"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8" Type="http://schemas.openxmlformats.org/officeDocument/2006/relationships/hyperlink" Target="https://www.freepik.com/free-photo/people-with-laptops-looking-camera_2309941.htm/?utm_source=slidesgo_template&amp;utm_medium=referral-link&amp;utm_campaign=sg_resources&amp;utm_content=freepik" TargetMode="External"/><Relationship Id="rId11" Type="http://schemas.openxmlformats.org/officeDocument/2006/relationships/hyperlink" Target="https://www.freepik.com/free-vector/flat-design-content-management-system-illustration_11855884.htm/?utm_source=slidesgo_template&amp;utm_medium=referral-link&amp;utm_campaign=sg_resources&amp;utm_content=freepik" TargetMode="External"/><Relationship Id="rId10"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3" Type="http://schemas.openxmlformats.org/officeDocument/2006/relationships/hyperlink" Target="https://www.freepik.com/free-vector/flat-design-ui-ux-background-illustrated_16735339.htm/?utm_source=slidesgo_template&amp;utm_medium=referral-link&amp;utm_campaign=sg_resources&amp;utm_content=freepik" TargetMode="External"/><Relationship Id="rId12"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15" Type="http://schemas.openxmlformats.org/officeDocument/2006/relationships/hyperlink" Target="https://www.freepik.com/free-vector/social-connection-marketing-mobile-phone-concept_6747256.htm/?utm_source=slidesgo_template&amp;utm_medium=referral-link&amp;utm_campaign=sg_resources&amp;utm_content=freepik" TargetMode="External"/><Relationship Id="rId14" Type="http://schemas.openxmlformats.org/officeDocument/2006/relationships/hyperlink" Target="https://www.freepik.com/free-vector/flat-design-ui-ux-background_18301794.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hyperlink" Target="https://fonts.google.com/specimen/Orbitron?query=orbit" TargetMode="External"/><Relationship Id="rId4" Type="http://schemas.openxmlformats.org/officeDocument/2006/relationships/hyperlink" Target="https://fonts.google.com/specimen/Quicksand?query=quic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9.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2.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gif"/><Relationship Id="rId14" Type="http://schemas.openxmlformats.org/officeDocument/2006/relationships/image" Target="../media/image1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s://bit.ly/2ZjL1p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 Id="rId3" Type="http://schemas.openxmlformats.org/officeDocument/2006/relationships/hyperlink" Target="https://chrome.google.com/webstore/detail/flaticon-for-gsuit-gslide/haekgjfnhhdkgfgmldhfokhmfkgmcib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8.jpg"/><Relationship Id="rId5"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8"/>
          <p:cNvSpPr txBox="1"/>
          <p:nvPr>
            <p:ph type="ctrTitle"/>
          </p:nvPr>
        </p:nvSpPr>
        <p:spPr>
          <a:xfrm>
            <a:off x="720000" y="1185650"/>
            <a:ext cx="3852000" cy="23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NEWS APP</a:t>
            </a:r>
            <a:endParaRPr/>
          </a:p>
        </p:txBody>
      </p:sp>
      <p:sp>
        <p:nvSpPr>
          <p:cNvPr id="659" name="Google Shape;659;p38"/>
          <p:cNvSpPr/>
          <p:nvPr/>
        </p:nvSpPr>
        <p:spPr>
          <a:xfrm>
            <a:off x="720000" y="3778125"/>
            <a:ext cx="40191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txBox="1"/>
          <p:nvPr>
            <p:ph idx="1" type="subTitle"/>
          </p:nvPr>
        </p:nvSpPr>
        <p:spPr>
          <a:xfrm>
            <a:off x="790635" y="3761000"/>
            <a:ext cx="3909900" cy="41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661" name="Google Shape;661;p38"/>
          <p:cNvGrpSpPr/>
          <p:nvPr/>
        </p:nvGrpSpPr>
        <p:grpSpPr>
          <a:xfrm>
            <a:off x="4816755" y="1104475"/>
            <a:ext cx="3596049" cy="3208625"/>
            <a:chOff x="720000" y="1104475"/>
            <a:chExt cx="3596049" cy="3208625"/>
          </a:xfrm>
        </p:grpSpPr>
        <p:sp>
          <p:nvSpPr>
            <p:cNvPr id="662" name="Google Shape;662;p38"/>
            <p:cNvSpPr/>
            <p:nvPr/>
          </p:nvSpPr>
          <p:spPr>
            <a:xfrm>
              <a:off x="947812" y="1717313"/>
              <a:ext cx="3151960" cy="2106720"/>
            </a:xfrm>
            <a:custGeom>
              <a:rect b="b" l="l" r="r" t="t"/>
              <a:pathLst>
                <a:path extrusionOk="0" h="98330" w="147116">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rotWithShape="0" algn="bl" dir="5460000" dist="381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889194" y="1711443"/>
              <a:ext cx="3151318" cy="2043559"/>
            </a:xfrm>
            <a:custGeom>
              <a:rect b="b" l="l" r="r" t="t"/>
              <a:pathLst>
                <a:path extrusionOk="0" h="95382" w="147086">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888551" y="1648282"/>
              <a:ext cx="3151960" cy="63182"/>
            </a:xfrm>
            <a:custGeom>
              <a:rect b="b" l="l" r="r" t="t"/>
              <a:pathLst>
                <a:path extrusionOk="0" h="2949" w="147116">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929580" y="1674313"/>
              <a:ext cx="18254" cy="17611"/>
            </a:xfrm>
            <a:custGeom>
              <a:rect b="b" l="l" r="r" t="t"/>
              <a:pathLst>
                <a:path extrusionOk="0" h="822" w="852">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974508" y="1674313"/>
              <a:ext cx="18254" cy="17611"/>
            </a:xfrm>
            <a:custGeom>
              <a:rect b="b" l="l" r="r" t="t"/>
              <a:pathLst>
                <a:path extrusionOk="0" h="822" w="852">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1019436" y="1674313"/>
              <a:ext cx="17611" cy="17611"/>
            </a:xfrm>
            <a:custGeom>
              <a:rect b="b" l="l" r="r" t="t"/>
              <a:pathLst>
                <a:path extrusionOk="0" h="822" w="822">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956950" y="1787625"/>
              <a:ext cx="3014540" cy="1892492"/>
            </a:xfrm>
            <a:custGeom>
              <a:rect b="b" l="l" r="r" t="t"/>
              <a:pathLst>
                <a:path extrusionOk="0" h="88331" w="140702">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38"/>
            <p:cNvGrpSpPr/>
            <p:nvPr/>
          </p:nvGrpSpPr>
          <p:grpSpPr>
            <a:xfrm>
              <a:off x="2317875" y="3150775"/>
              <a:ext cx="707500" cy="356921"/>
              <a:chOff x="2317875" y="3150775"/>
              <a:chExt cx="707500" cy="356921"/>
            </a:xfrm>
          </p:grpSpPr>
          <p:sp>
            <p:nvSpPr>
              <p:cNvPr id="670" name="Google Shape;670;p38"/>
              <p:cNvSpPr/>
              <p:nvPr/>
            </p:nvSpPr>
            <p:spPr>
              <a:xfrm>
                <a:off x="2317875" y="3150775"/>
                <a:ext cx="707500" cy="356921"/>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8"/>
              <p:cNvGrpSpPr/>
              <p:nvPr/>
            </p:nvGrpSpPr>
            <p:grpSpPr>
              <a:xfrm>
                <a:off x="2415693" y="3236562"/>
                <a:ext cx="471900" cy="95000"/>
                <a:chOff x="5088750" y="3020450"/>
                <a:chExt cx="471900" cy="95000"/>
              </a:xfrm>
            </p:grpSpPr>
            <p:sp>
              <p:nvSpPr>
                <p:cNvPr id="672" name="Google Shape;672;p38"/>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 name="Google Shape;676;p38"/>
            <p:cNvGrpSpPr/>
            <p:nvPr/>
          </p:nvGrpSpPr>
          <p:grpSpPr>
            <a:xfrm>
              <a:off x="3102825" y="3150775"/>
              <a:ext cx="707500" cy="356921"/>
              <a:chOff x="3102825" y="3150775"/>
              <a:chExt cx="707500" cy="356921"/>
            </a:xfrm>
          </p:grpSpPr>
          <p:sp>
            <p:nvSpPr>
              <p:cNvPr id="677" name="Google Shape;677;p38"/>
              <p:cNvSpPr/>
              <p:nvPr/>
            </p:nvSpPr>
            <p:spPr>
              <a:xfrm>
                <a:off x="3102825" y="3150775"/>
                <a:ext cx="707500" cy="356921"/>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3176913" y="3409013"/>
                <a:ext cx="266750" cy="40300"/>
              </a:xfrm>
              <a:custGeom>
                <a:rect b="b" l="l" r="r" t="t"/>
                <a:pathLst>
                  <a:path extrusionOk="0" h="1612" w="1067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3176163" y="3209163"/>
                <a:ext cx="560825" cy="39550"/>
              </a:xfrm>
              <a:custGeom>
                <a:rect b="b" l="l" r="r" t="t"/>
                <a:pathLst>
                  <a:path extrusionOk="0" h="1582" w="22433">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3176163" y="3308713"/>
                <a:ext cx="560825" cy="40300"/>
              </a:xfrm>
              <a:custGeom>
                <a:rect b="b" l="l" r="r" t="t"/>
                <a:pathLst>
                  <a:path extrusionOk="0" h="1612" w="22433">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38"/>
            <p:cNvGrpSpPr/>
            <p:nvPr/>
          </p:nvGrpSpPr>
          <p:grpSpPr>
            <a:xfrm>
              <a:off x="2317884" y="2097213"/>
              <a:ext cx="1514782" cy="1006855"/>
              <a:chOff x="4981963" y="3755000"/>
              <a:chExt cx="1001575" cy="735575"/>
            </a:xfrm>
          </p:grpSpPr>
          <p:sp>
            <p:nvSpPr>
              <p:cNvPr id="682" name="Google Shape;682;p38"/>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8"/>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38"/>
            <p:cNvGrpSpPr/>
            <p:nvPr/>
          </p:nvGrpSpPr>
          <p:grpSpPr>
            <a:xfrm>
              <a:off x="1902338" y="1884550"/>
              <a:ext cx="707500" cy="707475"/>
              <a:chOff x="5921438" y="1923500"/>
              <a:chExt cx="707500" cy="707475"/>
            </a:xfrm>
          </p:grpSpPr>
          <p:sp>
            <p:nvSpPr>
              <p:cNvPr id="688" name="Google Shape;688;p38"/>
              <p:cNvSpPr/>
              <p:nvPr/>
            </p:nvSpPr>
            <p:spPr>
              <a:xfrm>
                <a:off x="5921438" y="1923500"/>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6070750" y="2199097"/>
                <a:ext cx="404418" cy="244866"/>
              </a:xfrm>
              <a:custGeom>
                <a:rect b="b" l="l" r="r" t="t"/>
                <a:pathLst>
                  <a:path extrusionOk="0" h="11429" w="18876">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6146294" y="2120938"/>
                <a:ext cx="89878" cy="89899"/>
              </a:xfrm>
              <a:custGeom>
                <a:rect b="b" l="l" r="r" t="t"/>
                <a:pathLst>
                  <a:path extrusionOk="0" h="4196" w="4195">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38"/>
            <p:cNvSpPr/>
            <p:nvPr/>
          </p:nvSpPr>
          <p:spPr>
            <a:xfrm>
              <a:off x="3133976" y="2571057"/>
              <a:ext cx="21" cy="21"/>
            </a:xfrm>
            <a:custGeom>
              <a:rect b="b" l="l" r="r" t="t"/>
              <a:pathLst>
                <a:path extrusionOk="0" h="1" w="1">
                  <a:moveTo>
                    <a:pt x="1" y="1"/>
                  </a:moveTo>
                  <a:close/>
                </a:path>
              </a:pathLst>
            </a:custGeom>
            <a:solidFill>
              <a:srgbClr val="E5D7FF"/>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38"/>
            <p:cNvGrpSpPr/>
            <p:nvPr/>
          </p:nvGrpSpPr>
          <p:grpSpPr>
            <a:xfrm>
              <a:off x="2820692" y="2127681"/>
              <a:ext cx="560809" cy="513696"/>
              <a:chOff x="2820743" y="2218101"/>
              <a:chExt cx="814064" cy="745676"/>
            </a:xfrm>
          </p:grpSpPr>
          <p:sp>
            <p:nvSpPr>
              <p:cNvPr id="693" name="Google Shape;693;p38"/>
              <p:cNvSpPr/>
              <p:nvPr/>
            </p:nvSpPr>
            <p:spPr>
              <a:xfrm>
                <a:off x="3133976" y="2218101"/>
                <a:ext cx="500831" cy="707903"/>
              </a:xfrm>
              <a:custGeom>
                <a:rect b="b" l="l" r="r" t="t"/>
                <a:pathLst>
                  <a:path extrusionOk="0" h="33041" w="23376">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3133976" y="2263030"/>
                <a:ext cx="217528" cy="308049"/>
              </a:xfrm>
              <a:custGeom>
                <a:rect b="b" l="l" r="r" t="t"/>
                <a:pathLst>
                  <a:path extrusionOk="0" h="14378" w="10153">
                    <a:moveTo>
                      <a:pt x="1" y="1"/>
                    </a:moveTo>
                    <a:lnTo>
                      <a:pt x="1" y="14378"/>
                    </a:lnTo>
                    <a:lnTo>
                      <a:pt x="10153" y="4134"/>
                    </a:lnTo>
                    <a:cubicBezTo>
                      <a:pt x="7539" y="1551"/>
                      <a:pt x="3952" y="1"/>
                      <a:pt x="1"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3133976" y="2571057"/>
                <a:ext cx="278761" cy="392720"/>
              </a:xfrm>
              <a:custGeom>
                <a:rect b="b" l="l" r="r" t="t"/>
                <a:pathLst>
                  <a:path extrusionOk="0" h="18330" w="13011">
                    <a:moveTo>
                      <a:pt x="1" y="1"/>
                    </a:moveTo>
                    <a:lnTo>
                      <a:pt x="1" y="18329"/>
                    </a:lnTo>
                    <a:cubicBezTo>
                      <a:pt x="5107" y="18329"/>
                      <a:pt x="9697" y="16232"/>
                      <a:pt x="13010" y="12828"/>
                    </a:cubicBezTo>
                    <a:lnTo>
                      <a:pt x="1" y="1"/>
                    </a:lnTo>
                    <a:close/>
                  </a:path>
                </a:pathLst>
              </a:custGeom>
              <a:solidFill>
                <a:srgbClr val="8859F7"/>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2820743" y="2351601"/>
                <a:ext cx="311969" cy="440905"/>
              </a:xfrm>
              <a:custGeom>
                <a:rect b="b" l="l" r="r" t="t"/>
                <a:pathLst>
                  <a:path extrusionOk="0" h="20579" w="14561">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2917134" y="2263030"/>
                <a:ext cx="216864" cy="308049"/>
              </a:xfrm>
              <a:custGeom>
                <a:rect b="b" l="l" r="r" t="t"/>
                <a:pathLst>
                  <a:path extrusionOk="0" h="14378" w="10122">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2910621" y="2571057"/>
                <a:ext cx="223377" cy="317176"/>
              </a:xfrm>
              <a:custGeom>
                <a:rect b="b" l="l" r="r" t="t"/>
                <a:pathLst>
                  <a:path extrusionOk="0" h="14804" w="10426">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8"/>
            <p:cNvGrpSpPr/>
            <p:nvPr/>
          </p:nvGrpSpPr>
          <p:grpSpPr>
            <a:xfrm>
              <a:off x="2597100" y="1446700"/>
              <a:ext cx="1718949" cy="389816"/>
              <a:chOff x="6153850" y="1669725"/>
              <a:chExt cx="1718949" cy="389816"/>
            </a:xfrm>
          </p:grpSpPr>
          <p:sp>
            <p:nvSpPr>
              <p:cNvPr id="700" name="Google Shape;700;p38"/>
              <p:cNvSpPr/>
              <p:nvPr/>
            </p:nvSpPr>
            <p:spPr>
              <a:xfrm>
                <a:off x="6156586" y="1672448"/>
                <a:ext cx="1714402" cy="373134"/>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rotWithShape="0" algn="bl" dir="528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6153850" y="1669725"/>
                <a:ext cx="1718949" cy="38981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rotWithShape="0" algn="bl" dir="528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6246166" y="1742495"/>
                <a:ext cx="233011" cy="233011"/>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6579205" y="1795915"/>
                <a:ext cx="674967" cy="37620"/>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7302010" y="1795915"/>
                <a:ext cx="477315" cy="37620"/>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6579205" y="1890844"/>
                <a:ext cx="265064" cy="37620"/>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38"/>
            <p:cNvGrpSpPr/>
            <p:nvPr/>
          </p:nvGrpSpPr>
          <p:grpSpPr>
            <a:xfrm>
              <a:off x="1196892" y="1384678"/>
              <a:ext cx="459836" cy="389787"/>
              <a:chOff x="5215992" y="1423628"/>
              <a:chExt cx="459836" cy="389787"/>
            </a:xfrm>
          </p:grpSpPr>
          <p:sp>
            <p:nvSpPr>
              <p:cNvPr id="707" name="Google Shape;707;p38"/>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rotWithShape="0" algn="bl" dir="5400000" dist="19050">
                  <a:srgbClr val="5352EE">
                    <a:alpha val="25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8"/>
            <p:cNvGrpSpPr/>
            <p:nvPr/>
          </p:nvGrpSpPr>
          <p:grpSpPr>
            <a:xfrm>
              <a:off x="2037775" y="1282487"/>
              <a:ext cx="436632" cy="284986"/>
              <a:chOff x="4842900" y="2922987"/>
              <a:chExt cx="436632" cy="284986"/>
            </a:xfrm>
          </p:grpSpPr>
          <p:sp>
            <p:nvSpPr>
              <p:cNvPr id="710" name="Google Shape;710;p38"/>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38"/>
            <p:cNvGrpSpPr/>
            <p:nvPr/>
          </p:nvGrpSpPr>
          <p:grpSpPr>
            <a:xfrm>
              <a:off x="2474409" y="3364761"/>
              <a:ext cx="767400" cy="767700"/>
              <a:chOff x="3375684" y="2512136"/>
              <a:chExt cx="767400" cy="767700"/>
            </a:xfrm>
          </p:grpSpPr>
          <p:sp>
            <p:nvSpPr>
              <p:cNvPr id="713" name="Google Shape;713;p38"/>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38"/>
              <p:cNvGrpSpPr/>
              <p:nvPr/>
            </p:nvGrpSpPr>
            <p:grpSpPr>
              <a:xfrm>
                <a:off x="3531930" y="2668504"/>
                <a:ext cx="454894" cy="454955"/>
                <a:chOff x="7325238" y="1448084"/>
                <a:chExt cx="269999" cy="269987"/>
              </a:xfrm>
            </p:grpSpPr>
            <p:sp>
              <p:nvSpPr>
                <p:cNvPr id="715" name="Google Shape;715;p38"/>
                <p:cNvSpPr/>
                <p:nvPr/>
              </p:nvSpPr>
              <p:spPr>
                <a:xfrm>
                  <a:off x="7325238" y="1448084"/>
                  <a:ext cx="269999" cy="269987"/>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7412764" y="1486894"/>
                  <a:ext cx="97191" cy="96195"/>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7366528" y="1603992"/>
                  <a:ext cx="184732" cy="105676"/>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 name="Google Shape;718;p38"/>
            <p:cNvGrpSpPr/>
            <p:nvPr/>
          </p:nvGrpSpPr>
          <p:grpSpPr>
            <a:xfrm>
              <a:off x="720000" y="1104475"/>
              <a:ext cx="3485100" cy="3208625"/>
              <a:chOff x="2673575" y="1252600"/>
              <a:chExt cx="3485100" cy="3208625"/>
            </a:xfrm>
          </p:grpSpPr>
          <p:sp>
            <p:nvSpPr>
              <p:cNvPr id="719" name="Google Shape;719;p38"/>
              <p:cNvSpPr/>
              <p:nvPr/>
            </p:nvSpPr>
            <p:spPr>
              <a:xfrm>
                <a:off x="5802250" y="41055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3810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2673575" y="12526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38"/>
            <p:cNvGrpSpPr/>
            <p:nvPr/>
          </p:nvGrpSpPr>
          <p:grpSpPr>
            <a:xfrm>
              <a:off x="1140000" y="1884550"/>
              <a:ext cx="707500" cy="707475"/>
              <a:chOff x="5146250" y="3137125"/>
              <a:chExt cx="707500" cy="707475"/>
            </a:xfrm>
          </p:grpSpPr>
          <p:sp>
            <p:nvSpPr>
              <p:cNvPr id="722" name="Google Shape;722;p38"/>
              <p:cNvSpPr/>
              <p:nvPr/>
            </p:nvSpPr>
            <p:spPr>
              <a:xfrm>
                <a:off x="5146250" y="3137125"/>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rotWithShape="0" algn="bl" dir="5400000" dist="3810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5241250" y="3704000"/>
                <a:ext cx="297150" cy="47900"/>
              </a:xfrm>
              <a:custGeom>
                <a:rect b="b" l="l" r="r" t="t"/>
                <a:pathLst>
                  <a:path extrusionOk="0"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5241250" y="3704000"/>
                <a:ext cx="297150" cy="47900"/>
              </a:xfrm>
              <a:custGeom>
                <a:rect b="b" l="l" r="r" t="t"/>
                <a:pathLst>
                  <a:path extrusionOk="0" fill="none"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5582425" y="3704000"/>
                <a:ext cx="176325" cy="47900"/>
              </a:xfrm>
              <a:custGeom>
                <a:rect b="b" l="l" r="r" t="t"/>
                <a:pathLst>
                  <a:path extrusionOk="0"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5582425" y="3704000"/>
                <a:ext cx="176325" cy="47900"/>
              </a:xfrm>
              <a:custGeom>
                <a:rect b="b" l="l" r="r" t="t"/>
                <a:pathLst>
                  <a:path extrusionOk="0" fill="none"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5241250" y="3232850"/>
                <a:ext cx="517500" cy="285750"/>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5241250" y="3232850"/>
                <a:ext cx="517500" cy="285750"/>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5458575" y="3324050"/>
                <a:ext cx="86650" cy="101850"/>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5257200" y="3608250"/>
                <a:ext cx="484850" cy="25"/>
              </a:xfrm>
              <a:custGeom>
                <a:rect b="b" l="l" r="r" t="t"/>
                <a:pathLst>
                  <a:path extrusionOk="0" fill="none" h="1" w="19394">
                    <a:moveTo>
                      <a:pt x="1" y="0"/>
                    </a:moveTo>
                    <a:lnTo>
                      <a:pt x="19393" y="0"/>
                    </a:lnTo>
                  </a:path>
                </a:pathLst>
              </a:custGeom>
              <a:noFill/>
              <a:ln cap="rnd" cmpd="sng" w="19000">
                <a:solidFill>
                  <a:srgbClr val="DEDBF9"/>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5257200" y="3608250"/>
                <a:ext cx="152775" cy="25"/>
              </a:xfrm>
              <a:custGeom>
                <a:rect b="b" l="l" r="r" t="t"/>
                <a:pathLst>
                  <a:path extrusionOk="0" fill="none" h="1" w="6111">
                    <a:moveTo>
                      <a:pt x="1" y="0"/>
                    </a:moveTo>
                    <a:lnTo>
                      <a:pt x="6110" y="0"/>
                    </a:lnTo>
                  </a:path>
                </a:pathLst>
              </a:custGeom>
              <a:noFill/>
              <a:ln cap="rnd" cmpd="sng" w="19000">
                <a:solidFill>
                  <a:srgbClr val="D074B5"/>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5365100" y="3576325"/>
                <a:ext cx="63100" cy="63100"/>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38"/>
            <p:cNvGrpSpPr/>
            <p:nvPr/>
          </p:nvGrpSpPr>
          <p:grpSpPr>
            <a:xfrm>
              <a:off x="1399112" y="2789445"/>
              <a:ext cx="622391" cy="623829"/>
              <a:chOff x="5096713" y="3964200"/>
              <a:chExt cx="324500" cy="325250"/>
            </a:xfrm>
          </p:grpSpPr>
          <p:sp>
            <p:nvSpPr>
              <p:cNvPr id="734" name="Google Shape;734;p38"/>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9" name="Google Shape;739;p38"/>
          <p:cNvGrpSpPr/>
          <p:nvPr/>
        </p:nvGrpSpPr>
        <p:grpSpPr>
          <a:xfrm flipH="1" rot="10800000">
            <a:off x="830290" y="497323"/>
            <a:ext cx="429322" cy="93999"/>
            <a:chOff x="5840230" y="744468"/>
            <a:chExt cx="431653" cy="94500"/>
          </a:xfrm>
        </p:grpSpPr>
        <p:sp>
          <p:nvSpPr>
            <p:cNvPr id="740" name="Google Shape;740;p3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47"/>
          <p:cNvSpPr txBox="1"/>
          <p:nvPr>
            <p:ph type="title"/>
          </p:nvPr>
        </p:nvSpPr>
        <p:spPr>
          <a:xfrm>
            <a:off x="1755450" y="1674196"/>
            <a:ext cx="2811000" cy="71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a:t>
            </a:r>
            <a:endParaRPr/>
          </a:p>
        </p:txBody>
      </p:sp>
      <p:sp>
        <p:nvSpPr>
          <p:cNvPr id="993" name="Google Shape;993;p47"/>
          <p:cNvSpPr txBox="1"/>
          <p:nvPr>
            <p:ph idx="1" type="subTitle"/>
          </p:nvPr>
        </p:nvSpPr>
        <p:spPr>
          <a:xfrm>
            <a:off x="1755375" y="2424696"/>
            <a:ext cx="2811000" cy="14049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grpSp>
        <p:nvGrpSpPr>
          <p:cNvPr id="994" name="Google Shape;994;p47"/>
          <p:cNvGrpSpPr/>
          <p:nvPr/>
        </p:nvGrpSpPr>
        <p:grpSpPr>
          <a:xfrm>
            <a:off x="5204264" y="3224569"/>
            <a:ext cx="934369" cy="686218"/>
            <a:chOff x="2277700" y="3137375"/>
            <a:chExt cx="1001575" cy="735575"/>
          </a:xfrm>
        </p:grpSpPr>
        <p:sp>
          <p:nvSpPr>
            <p:cNvPr id="995" name="Google Shape;995;p47"/>
            <p:cNvSpPr/>
            <p:nvPr/>
          </p:nvSpPr>
          <p:spPr>
            <a:xfrm>
              <a:off x="2277700" y="3137375"/>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7"/>
            <p:cNvSpPr/>
            <p:nvPr/>
          </p:nvSpPr>
          <p:spPr>
            <a:xfrm>
              <a:off x="2388650" y="3230825"/>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2811150" y="3230825"/>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2388650" y="3589500"/>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2388650" y="3669275"/>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2388650" y="3748325"/>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47"/>
          <p:cNvGrpSpPr/>
          <p:nvPr/>
        </p:nvGrpSpPr>
        <p:grpSpPr>
          <a:xfrm>
            <a:off x="6230674" y="1418510"/>
            <a:ext cx="1545019" cy="3125121"/>
            <a:chOff x="5340455" y="1253108"/>
            <a:chExt cx="1656146" cy="3349899"/>
          </a:xfrm>
        </p:grpSpPr>
        <p:grpSp>
          <p:nvGrpSpPr>
            <p:cNvPr id="1002" name="Google Shape;1002;p47"/>
            <p:cNvGrpSpPr/>
            <p:nvPr/>
          </p:nvGrpSpPr>
          <p:grpSpPr>
            <a:xfrm>
              <a:off x="5340455" y="1253108"/>
              <a:ext cx="1656146" cy="3349899"/>
              <a:chOff x="2135600" y="1562875"/>
              <a:chExt cx="1268300" cy="2565400"/>
            </a:xfrm>
          </p:grpSpPr>
          <p:sp>
            <p:nvSpPr>
              <p:cNvPr id="1003" name="Google Shape;1003;p47"/>
              <p:cNvSpPr/>
              <p:nvPr/>
            </p:nvSpPr>
            <p:spPr>
              <a:xfrm>
                <a:off x="2135600" y="1562875"/>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7"/>
              <p:cNvSpPr/>
              <p:nvPr/>
            </p:nvSpPr>
            <p:spPr>
              <a:xfrm>
                <a:off x="2161450" y="2933725"/>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a:off x="2161450" y="1598600"/>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7"/>
              <p:cNvSpPr/>
              <p:nvPr/>
            </p:nvSpPr>
            <p:spPr>
              <a:xfrm>
                <a:off x="2161450" y="1777150"/>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7"/>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2552800" y="2625950"/>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2634850" y="2712575"/>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47"/>
            <p:cNvSpPr/>
            <p:nvPr/>
          </p:nvSpPr>
          <p:spPr>
            <a:xfrm>
              <a:off x="5479875" y="3530175"/>
              <a:ext cx="1377300" cy="2331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LOGIN</a:t>
              </a:r>
              <a:endParaRPr b="1" sz="800">
                <a:solidFill>
                  <a:schemeClr val="lt1"/>
                </a:solidFill>
                <a:latin typeface="Orbitron"/>
                <a:ea typeface="Orbitron"/>
                <a:cs typeface="Orbitron"/>
                <a:sym typeface="Orbitron"/>
              </a:endParaRPr>
            </a:p>
          </p:txBody>
        </p:sp>
        <p:sp>
          <p:nvSpPr>
            <p:cNvPr id="1013" name="Google Shape;1013;p47"/>
            <p:cNvSpPr/>
            <p:nvPr/>
          </p:nvSpPr>
          <p:spPr>
            <a:xfrm>
              <a:off x="5479875" y="3865775"/>
              <a:ext cx="1377300" cy="2331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NEW ACCOUNT</a:t>
              </a:r>
              <a:endParaRPr b="1" sz="800">
                <a:solidFill>
                  <a:schemeClr val="lt1"/>
                </a:solidFill>
                <a:latin typeface="Orbitron"/>
                <a:ea typeface="Orbitron"/>
                <a:cs typeface="Orbitron"/>
                <a:sym typeface="Orbitron"/>
              </a:endParaRPr>
            </a:p>
          </p:txBody>
        </p:sp>
      </p:grpSp>
      <p:grpSp>
        <p:nvGrpSpPr>
          <p:cNvPr id="1014" name="Google Shape;1014;p47"/>
          <p:cNvGrpSpPr/>
          <p:nvPr/>
        </p:nvGrpSpPr>
        <p:grpSpPr>
          <a:xfrm>
            <a:off x="5792241" y="2817800"/>
            <a:ext cx="548009" cy="547985"/>
            <a:chOff x="1891675" y="2449675"/>
            <a:chExt cx="587425" cy="587400"/>
          </a:xfrm>
        </p:grpSpPr>
        <p:sp>
          <p:nvSpPr>
            <p:cNvPr id="1015" name="Google Shape;1015;p47"/>
            <p:cNvSpPr/>
            <p:nvPr/>
          </p:nvSpPr>
          <p:spPr>
            <a:xfrm>
              <a:off x="1891675" y="2449675"/>
              <a:ext cx="587425" cy="587400"/>
            </a:xfrm>
            <a:custGeom>
              <a:rect b="b" l="l" r="r" t="t"/>
              <a:pathLst>
                <a:path extrusionOk="0" h="23496" w="23497">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a:off x="1915250" y="2472450"/>
              <a:ext cx="541825" cy="541825"/>
            </a:xfrm>
            <a:custGeom>
              <a:rect b="b" l="l" r="r" t="t"/>
              <a:pathLst>
                <a:path extrusionOk="0" h="21673" w="21673">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1915250" y="2581875"/>
              <a:ext cx="541825" cy="432400"/>
            </a:xfrm>
            <a:custGeom>
              <a:rect b="b" l="l" r="r" t="t"/>
              <a:pathLst>
                <a:path extrusionOk="0" h="17296" w="21673">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2226050" y="2543900"/>
              <a:ext cx="125400" cy="125400"/>
            </a:xfrm>
            <a:custGeom>
              <a:rect b="b" l="l" r="r" t="t"/>
              <a:pathLst>
                <a:path extrusionOk="0" h="5016" w="5016">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47"/>
          <p:cNvGrpSpPr/>
          <p:nvPr/>
        </p:nvGrpSpPr>
        <p:grpSpPr>
          <a:xfrm>
            <a:off x="902825" y="1521400"/>
            <a:ext cx="607200" cy="724250"/>
            <a:chOff x="2856400" y="1669525"/>
            <a:chExt cx="607200" cy="724250"/>
          </a:xfrm>
        </p:grpSpPr>
        <p:sp>
          <p:nvSpPr>
            <p:cNvPr id="1020" name="Google Shape;1020;p47"/>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3212825" y="21430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grpSp>
        <p:nvGrpSpPr>
          <p:cNvPr id="1026" name="Google Shape;1026;p48"/>
          <p:cNvGrpSpPr/>
          <p:nvPr/>
        </p:nvGrpSpPr>
        <p:grpSpPr>
          <a:xfrm>
            <a:off x="1766399" y="1424875"/>
            <a:ext cx="2299225" cy="3108284"/>
            <a:chOff x="486919" y="1114962"/>
            <a:chExt cx="2619901" cy="3541800"/>
          </a:xfrm>
        </p:grpSpPr>
        <p:sp>
          <p:nvSpPr>
            <p:cNvPr id="1027" name="Google Shape;1027;p48"/>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48"/>
            <p:cNvGrpSpPr/>
            <p:nvPr/>
          </p:nvGrpSpPr>
          <p:grpSpPr>
            <a:xfrm flipH="1" rot="10800000">
              <a:off x="620929" y="1244995"/>
              <a:ext cx="429322" cy="93999"/>
              <a:chOff x="5578333" y="744468"/>
              <a:chExt cx="431653" cy="94500"/>
            </a:xfrm>
          </p:grpSpPr>
          <p:sp>
            <p:nvSpPr>
              <p:cNvPr id="1030" name="Google Shape;1030;p48"/>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3" name="Google Shape;1033;p48"/>
          <p:cNvGrpSpPr/>
          <p:nvPr/>
        </p:nvGrpSpPr>
        <p:grpSpPr>
          <a:xfrm>
            <a:off x="5076623" y="1424875"/>
            <a:ext cx="2299252" cy="3108284"/>
            <a:chOff x="91807" y="1114962"/>
            <a:chExt cx="2619932" cy="3541800"/>
          </a:xfrm>
        </p:grpSpPr>
        <p:sp>
          <p:nvSpPr>
            <p:cNvPr id="1034" name="Google Shape;1034;p48"/>
            <p:cNvSpPr/>
            <p:nvPr/>
          </p:nvSpPr>
          <p:spPr>
            <a:xfrm>
              <a:off x="91807"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9183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48"/>
            <p:cNvGrpSpPr/>
            <p:nvPr/>
          </p:nvGrpSpPr>
          <p:grpSpPr>
            <a:xfrm flipH="1" rot="10800000">
              <a:off x="229496" y="1244995"/>
              <a:ext cx="429322" cy="93999"/>
              <a:chOff x="5184775" y="744468"/>
              <a:chExt cx="431653" cy="94500"/>
            </a:xfrm>
          </p:grpSpPr>
          <p:sp>
            <p:nvSpPr>
              <p:cNvPr id="1037" name="Google Shape;1037;p48"/>
              <p:cNvSpPr/>
              <p:nvPr/>
            </p:nvSpPr>
            <p:spPr>
              <a:xfrm>
                <a:off x="5184775"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5353352"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5521928"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0" name="Google Shape;1040;p48"/>
          <p:cNvSpPr/>
          <p:nvPr/>
        </p:nvSpPr>
        <p:spPr>
          <a:xfrm>
            <a:off x="1939812" y="30596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5250050" y="30596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 VS. US</a:t>
            </a:r>
            <a:endParaRPr/>
          </a:p>
        </p:txBody>
      </p:sp>
      <p:sp>
        <p:nvSpPr>
          <p:cNvPr id="1043" name="Google Shape;1043;p48"/>
          <p:cNvSpPr txBox="1"/>
          <p:nvPr>
            <p:ph idx="3" type="subTitle"/>
          </p:nvPr>
        </p:nvSpPr>
        <p:spPr>
          <a:xfrm>
            <a:off x="1987512" y="3102825"/>
            <a:ext cx="18570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THEM</a:t>
            </a:r>
            <a:endParaRPr>
              <a:solidFill>
                <a:schemeClr val="lt1"/>
              </a:solidFill>
            </a:endParaRPr>
          </a:p>
        </p:txBody>
      </p:sp>
      <p:sp>
        <p:nvSpPr>
          <p:cNvPr id="1044" name="Google Shape;1044;p48"/>
          <p:cNvSpPr txBox="1"/>
          <p:nvPr>
            <p:ph idx="4" type="subTitle"/>
          </p:nvPr>
        </p:nvSpPr>
        <p:spPr>
          <a:xfrm>
            <a:off x="5297750" y="3102825"/>
            <a:ext cx="18570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US</a:t>
            </a:r>
            <a:endParaRPr>
              <a:solidFill>
                <a:schemeClr val="lt1"/>
              </a:solidFill>
            </a:endParaRPr>
          </a:p>
        </p:txBody>
      </p:sp>
      <p:sp>
        <p:nvSpPr>
          <p:cNvPr id="1045" name="Google Shape;1045;p48"/>
          <p:cNvSpPr txBox="1"/>
          <p:nvPr>
            <p:ph idx="1" type="subTitle"/>
          </p:nvPr>
        </p:nvSpPr>
        <p:spPr>
          <a:xfrm>
            <a:off x="1987512" y="3526750"/>
            <a:ext cx="1857000" cy="854100"/>
          </a:xfrm>
          <a:prstGeom prst="rect">
            <a:avLst/>
          </a:prstGeom>
        </p:spPr>
        <p:txBody>
          <a:bodyPr anchorCtr="0" anchor="ctr" bIns="91425" lIns="45700" spcFirstLastPara="1" rIns="45700" wrap="square" tIns="91425">
            <a:noAutofit/>
          </a:bodyPr>
          <a:lstStyle/>
          <a:p>
            <a:pPr indent="0" lvl="0" marL="0" rtl="0" algn="ctr">
              <a:spcBef>
                <a:spcPts val="0"/>
              </a:spcBef>
              <a:spcAft>
                <a:spcPts val="1200"/>
              </a:spcAft>
              <a:buNone/>
            </a:pPr>
            <a:r>
              <a:rPr lang="en"/>
              <a:t>Mercury is </a:t>
            </a:r>
            <a:r>
              <a:rPr lang="en"/>
              <a:t>the closest planet to the Sun and the smallest</a:t>
            </a:r>
            <a:endParaRPr/>
          </a:p>
        </p:txBody>
      </p:sp>
      <p:sp>
        <p:nvSpPr>
          <p:cNvPr id="1046" name="Google Shape;1046;p48"/>
          <p:cNvSpPr txBox="1"/>
          <p:nvPr>
            <p:ph idx="2" type="subTitle"/>
          </p:nvPr>
        </p:nvSpPr>
        <p:spPr>
          <a:xfrm>
            <a:off x="5297750" y="3526752"/>
            <a:ext cx="1857000" cy="854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Jupiter is the biggest planet in the Solar System</a:t>
            </a:r>
            <a:endParaRPr/>
          </a:p>
        </p:txBody>
      </p:sp>
      <p:sp>
        <p:nvSpPr>
          <p:cNvPr id="1047" name="Google Shape;1047;p48"/>
          <p:cNvSpPr/>
          <p:nvPr/>
        </p:nvSpPr>
        <p:spPr>
          <a:xfrm>
            <a:off x="2429263" y="1909318"/>
            <a:ext cx="973500" cy="973500"/>
          </a:xfrm>
          <a:prstGeom prst="ellipse">
            <a:avLst/>
          </a:pr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5739488" y="1877050"/>
            <a:ext cx="973500" cy="9735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 name="Google Shape;1049;p48"/>
          <p:cNvGrpSpPr/>
          <p:nvPr/>
        </p:nvGrpSpPr>
        <p:grpSpPr>
          <a:xfrm>
            <a:off x="2685575" y="2084063"/>
            <a:ext cx="460907" cy="572684"/>
            <a:chOff x="-2310650" y="3525775"/>
            <a:chExt cx="292250" cy="363125"/>
          </a:xfrm>
        </p:grpSpPr>
        <p:sp>
          <p:nvSpPr>
            <p:cNvPr id="1050" name="Google Shape;1050;p4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48"/>
          <p:cNvGrpSpPr/>
          <p:nvPr/>
        </p:nvGrpSpPr>
        <p:grpSpPr>
          <a:xfrm>
            <a:off x="6030737" y="2120181"/>
            <a:ext cx="507188" cy="500449"/>
            <a:chOff x="-1951475" y="3597450"/>
            <a:chExt cx="295375" cy="291450"/>
          </a:xfrm>
        </p:grpSpPr>
        <p:sp>
          <p:nvSpPr>
            <p:cNvPr id="1055" name="Google Shape;1055;p4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48"/>
          <p:cNvGrpSpPr/>
          <p:nvPr/>
        </p:nvGrpSpPr>
        <p:grpSpPr>
          <a:xfrm>
            <a:off x="902825" y="1521400"/>
            <a:ext cx="7411200" cy="2782025"/>
            <a:chOff x="2856400" y="1669525"/>
            <a:chExt cx="7411200" cy="2782025"/>
          </a:xfrm>
        </p:grpSpPr>
        <p:sp>
          <p:nvSpPr>
            <p:cNvPr id="1060" name="Google Shape;1060;p48"/>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48"/>
          <p:cNvGrpSpPr/>
          <p:nvPr/>
        </p:nvGrpSpPr>
        <p:grpSpPr>
          <a:xfrm>
            <a:off x="1247624" y="2656750"/>
            <a:ext cx="577500" cy="402300"/>
            <a:chOff x="7526575" y="2029150"/>
            <a:chExt cx="577500" cy="402300"/>
          </a:xfrm>
        </p:grpSpPr>
        <p:sp>
          <p:nvSpPr>
            <p:cNvPr id="1063" name="Google Shape;1063;p48"/>
            <p:cNvSpPr/>
            <p:nvPr/>
          </p:nvSpPr>
          <p:spPr>
            <a:xfrm>
              <a:off x="7526575" y="2029150"/>
              <a:ext cx="577500" cy="402300"/>
            </a:xfrm>
            <a:prstGeom prst="wedgeRoundRectCallout">
              <a:avLst>
                <a:gd fmla="val -17374" name="adj1"/>
                <a:gd fmla="val 73101" name="adj2"/>
                <a:gd fmla="val 0" name="adj3"/>
              </a:avLst>
            </a:prstGeom>
            <a:solidFill>
              <a:schemeClr val="accent6"/>
            </a:solidFill>
            <a:ln>
              <a:noFill/>
            </a:ln>
            <a:effectLst>
              <a:outerShdw blurRad="57150" rotWithShape="0" algn="bl" dir="5400000" dist="19050">
                <a:srgbClr val="5352EE">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7702784" y="2142466"/>
              <a:ext cx="216050" cy="19076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rotWithShape="0" algn="bl" dir="5400000" dist="19050">
                <a:srgbClr val="5352E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65" name="Google Shape;1065;p48"/>
          <p:cNvGrpSpPr/>
          <p:nvPr/>
        </p:nvGrpSpPr>
        <p:grpSpPr>
          <a:xfrm flipH="1">
            <a:off x="7202445" y="1994883"/>
            <a:ext cx="814886" cy="531898"/>
            <a:chOff x="4842900" y="2922987"/>
            <a:chExt cx="436632" cy="284986"/>
          </a:xfrm>
        </p:grpSpPr>
        <p:sp>
          <p:nvSpPr>
            <p:cNvPr id="1066" name="Google Shape;1066;p48"/>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rotWithShape="0" algn="bl" dir="5400000" dist="47625">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49"/>
          <p:cNvSpPr txBox="1"/>
          <p:nvPr>
            <p:ph type="title"/>
          </p:nvPr>
        </p:nvSpPr>
        <p:spPr>
          <a:xfrm>
            <a:off x="4574850" y="1674196"/>
            <a:ext cx="2811000" cy="7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1073" name="Google Shape;1073;p49"/>
          <p:cNvSpPr txBox="1"/>
          <p:nvPr>
            <p:ph idx="1" type="subTitle"/>
          </p:nvPr>
        </p:nvSpPr>
        <p:spPr>
          <a:xfrm>
            <a:off x="4574775" y="2424696"/>
            <a:ext cx="2811000" cy="1404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074" name="Google Shape;1074;p49"/>
          <p:cNvGrpSpPr/>
          <p:nvPr/>
        </p:nvGrpSpPr>
        <p:grpSpPr>
          <a:xfrm>
            <a:off x="1331101" y="1409959"/>
            <a:ext cx="1555447" cy="3146214"/>
            <a:chOff x="1336274" y="1409981"/>
            <a:chExt cx="1578653" cy="3193153"/>
          </a:xfrm>
        </p:grpSpPr>
        <p:grpSp>
          <p:nvGrpSpPr>
            <p:cNvPr id="1075" name="Google Shape;1075;p49"/>
            <p:cNvGrpSpPr/>
            <p:nvPr/>
          </p:nvGrpSpPr>
          <p:grpSpPr>
            <a:xfrm>
              <a:off x="1336274" y="1409981"/>
              <a:ext cx="1578653" cy="3193153"/>
              <a:chOff x="2135600" y="1562875"/>
              <a:chExt cx="1268300" cy="2565400"/>
            </a:xfrm>
          </p:grpSpPr>
          <p:sp>
            <p:nvSpPr>
              <p:cNvPr id="1076" name="Google Shape;1076;p49"/>
              <p:cNvSpPr/>
              <p:nvPr/>
            </p:nvSpPr>
            <p:spPr>
              <a:xfrm>
                <a:off x="2135600" y="1562875"/>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2161450" y="2933725"/>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2161450" y="1598600"/>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2161450" y="1777150"/>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2552800" y="2625950"/>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2634850" y="2712575"/>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49"/>
            <p:cNvSpPr/>
            <p:nvPr/>
          </p:nvSpPr>
          <p:spPr>
            <a:xfrm>
              <a:off x="1469112" y="3362515"/>
              <a:ext cx="1312800" cy="222300"/>
            </a:xfrm>
            <a:prstGeom prst="roundRect">
              <a:avLst>
                <a:gd fmla="val 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USERNAME</a:t>
              </a:r>
              <a:endParaRPr b="1" sz="800">
                <a:solidFill>
                  <a:schemeClr val="lt1"/>
                </a:solidFill>
                <a:latin typeface="Orbitron"/>
                <a:ea typeface="Orbitron"/>
                <a:cs typeface="Orbitron"/>
                <a:sym typeface="Orbitron"/>
              </a:endParaRPr>
            </a:p>
          </p:txBody>
        </p:sp>
        <p:sp>
          <p:nvSpPr>
            <p:cNvPr id="1086" name="Google Shape;1086;p49"/>
            <p:cNvSpPr/>
            <p:nvPr/>
          </p:nvSpPr>
          <p:spPr>
            <a:xfrm>
              <a:off x="1469112" y="3682405"/>
              <a:ext cx="1312800" cy="222300"/>
            </a:xfrm>
            <a:prstGeom prst="roundRect">
              <a:avLst>
                <a:gd fmla="val 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PASSWORD</a:t>
              </a:r>
              <a:endParaRPr b="1" sz="800">
                <a:solidFill>
                  <a:schemeClr val="lt1"/>
                </a:solidFill>
                <a:latin typeface="Orbitron"/>
                <a:ea typeface="Orbitron"/>
                <a:cs typeface="Orbitron"/>
                <a:sym typeface="Orbitron"/>
              </a:endParaRPr>
            </a:p>
          </p:txBody>
        </p:sp>
        <p:sp>
          <p:nvSpPr>
            <p:cNvPr id="1087" name="Google Shape;1087;p49"/>
            <p:cNvSpPr/>
            <p:nvPr/>
          </p:nvSpPr>
          <p:spPr>
            <a:xfrm>
              <a:off x="1469112" y="4050312"/>
              <a:ext cx="1312800" cy="222300"/>
            </a:xfrm>
            <a:prstGeom prst="roundRect">
              <a:avLst>
                <a:gd fmla="val 50000" name="adj"/>
              </a:avLst>
            </a:prstGeom>
            <a:solidFill>
              <a:schemeClr val="accent3"/>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LOGIN</a:t>
              </a:r>
              <a:endParaRPr b="1" sz="800">
                <a:solidFill>
                  <a:schemeClr val="lt1"/>
                </a:solidFill>
                <a:latin typeface="Orbitron"/>
                <a:ea typeface="Orbitron"/>
                <a:cs typeface="Orbitron"/>
                <a:sym typeface="Orbitron"/>
              </a:endParaRPr>
            </a:p>
          </p:txBody>
        </p:sp>
      </p:grpSp>
      <p:grpSp>
        <p:nvGrpSpPr>
          <p:cNvPr id="1088" name="Google Shape;1088;p49"/>
          <p:cNvGrpSpPr/>
          <p:nvPr/>
        </p:nvGrpSpPr>
        <p:grpSpPr>
          <a:xfrm>
            <a:off x="985929" y="1613692"/>
            <a:ext cx="588878" cy="410243"/>
            <a:chOff x="7718626" y="1238667"/>
            <a:chExt cx="627000" cy="436800"/>
          </a:xfrm>
        </p:grpSpPr>
        <p:sp>
          <p:nvSpPr>
            <p:cNvPr id="1089" name="Google Shape;1089;p49"/>
            <p:cNvSpPr/>
            <p:nvPr/>
          </p:nvSpPr>
          <p:spPr>
            <a:xfrm>
              <a:off x="7718626" y="1238667"/>
              <a:ext cx="627000" cy="4368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7973613" y="1296725"/>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7878613" y="1426650"/>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49"/>
          <p:cNvGrpSpPr/>
          <p:nvPr/>
        </p:nvGrpSpPr>
        <p:grpSpPr>
          <a:xfrm>
            <a:off x="2612434" y="2353140"/>
            <a:ext cx="1010747" cy="784263"/>
            <a:chOff x="1150100" y="2672675"/>
            <a:chExt cx="1076178" cy="835033"/>
          </a:xfrm>
        </p:grpSpPr>
        <p:sp>
          <p:nvSpPr>
            <p:cNvPr id="1093" name="Google Shape;1093;p49"/>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49"/>
            <p:cNvGrpSpPr/>
            <p:nvPr/>
          </p:nvGrpSpPr>
          <p:grpSpPr>
            <a:xfrm>
              <a:off x="1399112" y="2789445"/>
              <a:ext cx="622391" cy="623829"/>
              <a:chOff x="5096713" y="3964200"/>
              <a:chExt cx="324500" cy="325250"/>
            </a:xfrm>
          </p:grpSpPr>
          <p:sp>
            <p:nvSpPr>
              <p:cNvPr id="1095" name="Google Shape;1095;p49"/>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0" name="Google Shape;1100;p49"/>
          <p:cNvGrpSpPr/>
          <p:nvPr/>
        </p:nvGrpSpPr>
        <p:grpSpPr>
          <a:xfrm>
            <a:off x="3042546" y="3069061"/>
            <a:ext cx="712744" cy="301989"/>
            <a:chOff x="5021875" y="2898100"/>
            <a:chExt cx="622375" cy="263700"/>
          </a:xfrm>
        </p:grpSpPr>
        <p:sp>
          <p:nvSpPr>
            <p:cNvPr id="1101" name="Google Shape;1101;p49"/>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49"/>
          <p:cNvGrpSpPr/>
          <p:nvPr/>
        </p:nvGrpSpPr>
        <p:grpSpPr>
          <a:xfrm>
            <a:off x="922750" y="1354263"/>
            <a:ext cx="2686725" cy="2865525"/>
            <a:chOff x="526100" y="1669525"/>
            <a:chExt cx="2686725" cy="2865525"/>
          </a:xfrm>
        </p:grpSpPr>
        <p:sp>
          <p:nvSpPr>
            <p:cNvPr id="1111" name="Google Shape;1111;p49"/>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526100" y="4284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grpSp>
        <p:nvGrpSpPr>
          <p:cNvPr id="1117" name="Google Shape;1117;p50"/>
          <p:cNvGrpSpPr/>
          <p:nvPr/>
        </p:nvGrpSpPr>
        <p:grpSpPr>
          <a:xfrm>
            <a:off x="4684217" y="1593800"/>
            <a:ext cx="3509976" cy="2260736"/>
            <a:chOff x="4684217" y="1593800"/>
            <a:chExt cx="3509976" cy="2260736"/>
          </a:xfrm>
        </p:grpSpPr>
        <p:sp>
          <p:nvSpPr>
            <p:cNvPr id="1118" name="Google Shape;1118;p50"/>
            <p:cNvSpPr/>
            <p:nvPr/>
          </p:nvSpPr>
          <p:spPr>
            <a:xfrm>
              <a:off x="4684217" y="1593800"/>
              <a:ext cx="3509976" cy="2260736"/>
            </a:xfrm>
            <a:custGeom>
              <a:rect b="b" l="l" r="r" t="t"/>
              <a:pathLst>
                <a:path extrusionOk="0" h="74865" w="116234">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cap="flat" cmpd="sng" w="38100">
              <a:solidFill>
                <a:schemeClr val="lt1"/>
              </a:solidFill>
              <a:prstDash val="solid"/>
              <a:round/>
              <a:headEnd len="sm" w="sm" type="none"/>
              <a:tailEnd len="sm" w="sm" type="none"/>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0"/>
            <p:cNvSpPr/>
            <p:nvPr/>
          </p:nvSpPr>
          <p:spPr>
            <a:xfrm>
              <a:off x="4780325" y="1780925"/>
              <a:ext cx="3350600" cy="123971"/>
            </a:xfrm>
            <a:custGeom>
              <a:rect b="b" l="l" r="r" t="t"/>
              <a:pathLst>
                <a:path extrusionOk="0" h="4105" w="106082">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0"/>
            <p:cNvSpPr/>
            <p:nvPr/>
          </p:nvSpPr>
          <p:spPr>
            <a:xfrm>
              <a:off x="4831061" y="1675481"/>
              <a:ext cx="57858" cy="57858"/>
            </a:xfrm>
            <a:custGeom>
              <a:rect b="b" l="l" r="r" t="t"/>
              <a:pathLst>
                <a:path extrusionOk="0" h="1916" w="1916">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0"/>
            <p:cNvSpPr/>
            <p:nvPr/>
          </p:nvSpPr>
          <p:spPr>
            <a:xfrm>
              <a:off x="4943965" y="1675481"/>
              <a:ext cx="56922" cy="57858"/>
            </a:xfrm>
            <a:custGeom>
              <a:rect b="b" l="l" r="r" t="t"/>
              <a:pathLst>
                <a:path extrusionOk="0" h="1916" w="1885">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0"/>
            <p:cNvSpPr/>
            <p:nvPr/>
          </p:nvSpPr>
          <p:spPr>
            <a:xfrm>
              <a:off x="5057775" y="1675481"/>
              <a:ext cx="56952" cy="57858"/>
            </a:xfrm>
            <a:custGeom>
              <a:rect b="b" l="l" r="r" t="t"/>
              <a:pathLst>
                <a:path extrusionOk="0" h="1916" w="1886">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p:nvPr/>
          </p:nvSpPr>
          <p:spPr>
            <a:xfrm>
              <a:off x="4852338" y="1826799"/>
              <a:ext cx="1426663" cy="34005"/>
            </a:xfrm>
            <a:custGeom>
              <a:rect b="b" l="l" r="r" t="t"/>
              <a:pathLst>
                <a:path extrusionOk="0" h="1126" w="45169">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a:off x="6373045" y="1826799"/>
              <a:ext cx="598125" cy="34005"/>
            </a:xfrm>
            <a:custGeom>
              <a:rect b="b" l="l" r="r" t="t"/>
              <a:pathLst>
                <a:path extrusionOk="0" h="1126" w="18937">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50"/>
          <p:cNvGrpSpPr/>
          <p:nvPr/>
        </p:nvGrpSpPr>
        <p:grpSpPr>
          <a:xfrm>
            <a:off x="7718626" y="1238667"/>
            <a:ext cx="627083" cy="436814"/>
            <a:chOff x="5779976" y="1418876"/>
            <a:chExt cx="421200" cy="293400"/>
          </a:xfrm>
        </p:grpSpPr>
        <p:sp>
          <p:nvSpPr>
            <p:cNvPr id="1126" name="Google Shape;1126;p50"/>
            <p:cNvSpPr/>
            <p:nvPr/>
          </p:nvSpPr>
          <p:spPr>
            <a:xfrm>
              <a:off x="5779976" y="1418876"/>
              <a:ext cx="421200" cy="293400"/>
            </a:xfrm>
            <a:prstGeom prst="wedgeRoundRectCallout">
              <a:avLst>
                <a:gd fmla="val -17374" name="adj1"/>
                <a:gd fmla="val 73101" name="adj2"/>
                <a:gd fmla="val 0" name="adj3"/>
              </a:avLst>
            </a:prstGeom>
            <a:solidFill>
              <a:schemeClr val="accent5"/>
            </a:solidFill>
            <a:ln>
              <a:noFill/>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0"/>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128" name="Google Shape;1128;p50"/>
          <p:cNvSpPr txBox="1"/>
          <p:nvPr>
            <p:ph type="title"/>
          </p:nvPr>
        </p:nvSpPr>
        <p:spPr>
          <a:xfrm>
            <a:off x="726425" y="1404007"/>
            <a:ext cx="3558900" cy="16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 THE CONCEPT</a:t>
            </a:r>
            <a:endParaRPr/>
          </a:p>
        </p:txBody>
      </p:sp>
      <p:sp>
        <p:nvSpPr>
          <p:cNvPr id="1129" name="Google Shape;1129;p50"/>
          <p:cNvSpPr txBox="1"/>
          <p:nvPr>
            <p:ph idx="1" type="subTitle"/>
          </p:nvPr>
        </p:nvSpPr>
        <p:spPr>
          <a:xfrm>
            <a:off x="726425" y="3047207"/>
            <a:ext cx="2668200" cy="1153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Images reveal large amounts of data, so remember: use an image instead of a long text</a:t>
            </a:r>
            <a:endParaRPr/>
          </a:p>
        </p:txBody>
      </p:sp>
      <p:pic>
        <p:nvPicPr>
          <p:cNvPr id="1130" name="Google Shape;1130;p50"/>
          <p:cNvPicPr preferRelativeResize="0"/>
          <p:nvPr/>
        </p:nvPicPr>
        <p:blipFill rotWithShape="1">
          <a:blip r:embed="rId3">
            <a:alphaModFix/>
          </a:blip>
          <a:srcRect b="147" l="0" r="0" t="7695"/>
          <a:stretch/>
        </p:blipFill>
        <p:spPr>
          <a:xfrm>
            <a:off x="4788485" y="1938507"/>
            <a:ext cx="3350700" cy="1858800"/>
          </a:xfrm>
          <a:prstGeom prst="roundRect">
            <a:avLst>
              <a:gd fmla="val 3418" name="adj"/>
            </a:avLst>
          </a:prstGeom>
          <a:noFill/>
          <a:ln>
            <a:noFill/>
          </a:ln>
          <a:effectLst>
            <a:outerShdw blurRad="57150" rotWithShape="0" algn="bl" dir="5400000" dist="19050">
              <a:srgbClr val="5352EE">
                <a:alpha val="20000"/>
              </a:srgbClr>
            </a:outerShdw>
          </a:effectLst>
        </p:spPr>
      </p:pic>
      <p:grpSp>
        <p:nvGrpSpPr>
          <p:cNvPr id="1131" name="Google Shape;1131;p50"/>
          <p:cNvGrpSpPr/>
          <p:nvPr/>
        </p:nvGrpSpPr>
        <p:grpSpPr>
          <a:xfrm>
            <a:off x="4761668" y="3753478"/>
            <a:ext cx="615915" cy="616156"/>
            <a:chOff x="3375684" y="2512136"/>
            <a:chExt cx="767400" cy="767700"/>
          </a:xfrm>
        </p:grpSpPr>
        <p:sp>
          <p:nvSpPr>
            <p:cNvPr id="1132" name="Google Shape;1132;p50"/>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rotWithShape="0" algn="bl" dir="5400000" dist="85725">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 name="Google Shape;1133;p50"/>
            <p:cNvGrpSpPr/>
            <p:nvPr/>
          </p:nvGrpSpPr>
          <p:grpSpPr>
            <a:xfrm>
              <a:off x="3531930" y="2668504"/>
              <a:ext cx="454894" cy="454955"/>
              <a:chOff x="7325238" y="1448084"/>
              <a:chExt cx="269999" cy="269987"/>
            </a:xfrm>
          </p:grpSpPr>
          <p:sp>
            <p:nvSpPr>
              <p:cNvPr id="1134" name="Google Shape;1134;p50"/>
              <p:cNvSpPr/>
              <p:nvPr/>
            </p:nvSpPr>
            <p:spPr>
              <a:xfrm>
                <a:off x="7325238" y="1448084"/>
                <a:ext cx="269999" cy="269987"/>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0"/>
              <p:cNvSpPr/>
              <p:nvPr/>
            </p:nvSpPr>
            <p:spPr>
              <a:xfrm>
                <a:off x="7412764" y="1486894"/>
                <a:ext cx="97191" cy="96195"/>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7366528" y="1603992"/>
                <a:ext cx="184732" cy="105676"/>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51"/>
          <p:cNvSpPr/>
          <p:nvPr/>
        </p:nvSpPr>
        <p:spPr>
          <a:xfrm>
            <a:off x="1670589" y="3448561"/>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1"/>
          <p:cNvSpPr/>
          <p:nvPr/>
        </p:nvSpPr>
        <p:spPr>
          <a:xfrm>
            <a:off x="1670589" y="1861917"/>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5177839" y="1861917"/>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1"/>
          <p:cNvSpPr/>
          <p:nvPr/>
        </p:nvSpPr>
        <p:spPr>
          <a:xfrm>
            <a:off x="5177839" y="3448561"/>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1146" name="Google Shape;1146;p51"/>
          <p:cNvSpPr txBox="1"/>
          <p:nvPr>
            <p:ph idx="2" type="title"/>
          </p:nvPr>
        </p:nvSpPr>
        <p:spPr>
          <a:xfrm>
            <a:off x="1691745" y="190301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STRENGTHS</a:t>
            </a:r>
            <a:endParaRPr/>
          </a:p>
        </p:txBody>
      </p:sp>
      <p:sp>
        <p:nvSpPr>
          <p:cNvPr id="1147" name="Google Shape;1147;p51"/>
          <p:cNvSpPr txBox="1"/>
          <p:nvPr>
            <p:ph idx="1" type="subTitle"/>
          </p:nvPr>
        </p:nvSpPr>
        <p:spPr>
          <a:xfrm>
            <a:off x="1691745" y="22693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1148" name="Google Shape;1148;p51"/>
          <p:cNvSpPr txBox="1"/>
          <p:nvPr>
            <p:ph idx="3" type="title"/>
          </p:nvPr>
        </p:nvSpPr>
        <p:spPr>
          <a:xfrm>
            <a:off x="5198995" y="190301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WEAKNESSES</a:t>
            </a:r>
            <a:endParaRPr/>
          </a:p>
        </p:txBody>
      </p:sp>
      <p:sp>
        <p:nvSpPr>
          <p:cNvPr id="1149" name="Google Shape;1149;p51"/>
          <p:cNvSpPr txBox="1"/>
          <p:nvPr>
            <p:ph idx="4" type="subTitle"/>
          </p:nvPr>
        </p:nvSpPr>
        <p:spPr>
          <a:xfrm>
            <a:off x="5198995" y="22693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1150" name="Google Shape;1150;p51"/>
          <p:cNvSpPr txBox="1"/>
          <p:nvPr>
            <p:ph idx="5" type="title"/>
          </p:nvPr>
        </p:nvSpPr>
        <p:spPr>
          <a:xfrm>
            <a:off x="1691745" y="3487204"/>
            <a:ext cx="2256900" cy="260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OPPORTUNITIES</a:t>
            </a:r>
            <a:endParaRPr/>
          </a:p>
        </p:txBody>
      </p:sp>
      <p:sp>
        <p:nvSpPr>
          <p:cNvPr id="1151" name="Google Shape;1151;p51"/>
          <p:cNvSpPr txBox="1"/>
          <p:nvPr>
            <p:ph idx="6" type="subTitle"/>
          </p:nvPr>
        </p:nvSpPr>
        <p:spPr>
          <a:xfrm>
            <a:off x="1691745" y="38551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a:t>
            </a:r>
            <a:r>
              <a:rPr lang="en"/>
              <a:t>the biggest planet of them all</a:t>
            </a:r>
            <a:endParaRPr/>
          </a:p>
        </p:txBody>
      </p:sp>
      <p:sp>
        <p:nvSpPr>
          <p:cNvPr id="1152" name="Google Shape;1152;p51"/>
          <p:cNvSpPr txBox="1"/>
          <p:nvPr>
            <p:ph idx="7" type="title"/>
          </p:nvPr>
        </p:nvSpPr>
        <p:spPr>
          <a:xfrm>
            <a:off x="5198995" y="3487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THREATS</a:t>
            </a:r>
            <a:endParaRPr/>
          </a:p>
        </p:txBody>
      </p:sp>
      <p:sp>
        <p:nvSpPr>
          <p:cNvPr id="1153" name="Google Shape;1153;p51"/>
          <p:cNvSpPr txBox="1"/>
          <p:nvPr>
            <p:ph idx="8" type="subTitle"/>
          </p:nvPr>
        </p:nvSpPr>
        <p:spPr>
          <a:xfrm>
            <a:off x="5198995" y="38551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composed of hydrogen and helium</a:t>
            </a:r>
            <a:endParaRPr/>
          </a:p>
        </p:txBody>
      </p:sp>
      <p:grpSp>
        <p:nvGrpSpPr>
          <p:cNvPr id="1154" name="Google Shape;1154;p51"/>
          <p:cNvGrpSpPr/>
          <p:nvPr/>
        </p:nvGrpSpPr>
        <p:grpSpPr>
          <a:xfrm>
            <a:off x="2643766" y="1418720"/>
            <a:ext cx="352857" cy="347301"/>
            <a:chOff x="2404875" y="3592725"/>
            <a:chExt cx="298525" cy="293825"/>
          </a:xfrm>
        </p:grpSpPr>
        <p:sp>
          <p:nvSpPr>
            <p:cNvPr id="1155" name="Google Shape;1155;p5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51"/>
          <p:cNvGrpSpPr/>
          <p:nvPr/>
        </p:nvGrpSpPr>
        <p:grpSpPr>
          <a:xfrm>
            <a:off x="6151474" y="1415026"/>
            <a:ext cx="351940" cy="350995"/>
            <a:chOff x="944600" y="3981825"/>
            <a:chExt cx="297750" cy="296950"/>
          </a:xfrm>
        </p:grpSpPr>
        <p:sp>
          <p:nvSpPr>
            <p:cNvPr id="1159" name="Google Shape;1159;p5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51"/>
          <p:cNvGrpSpPr/>
          <p:nvPr/>
        </p:nvGrpSpPr>
        <p:grpSpPr>
          <a:xfrm>
            <a:off x="2648878" y="3095472"/>
            <a:ext cx="342632" cy="226264"/>
            <a:chOff x="5358450" y="4015675"/>
            <a:chExt cx="289875" cy="191425"/>
          </a:xfrm>
        </p:grpSpPr>
        <p:sp>
          <p:nvSpPr>
            <p:cNvPr id="1164" name="Google Shape;1164;p5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51"/>
          <p:cNvGrpSpPr/>
          <p:nvPr/>
        </p:nvGrpSpPr>
        <p:grpSpPr>
          <a:xfrm>
            <a:off x="6152405" y="3059232"/>
            <a:ext cx="350079" cy="285837"/>
            <a:chOff x="3860400" y="3254050"/>
            <a:chExt cx="296175" cy="241825"/>
          </a:xfrm>
        </p:grpSpPr>
        <p:sp>
          <p:nvSpPr>
            <p:cNvPr id="1169" name="Google Shape;1169;p5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51"/>
          <p:cNvGrpSpPr/>
          <p:nvPr/>
        </p:nvGrpSpPr>
        <p:grpSpPr>
          <a:xfrm>
            <a:off x="902825" y="1521400"/>
            <a:ext cx="7411200" cy="2782025"/>
            <a:chOff x="2856400" y="1669525"/>
            <a:chExt cx="7411200" cy="2782025"/>
          </a:xfrm>
        </p:grpSpPr>
        <p:sp>
          <p:nvSpPr>
            <p:cNvPr id="1177" name="Google Shape;1177;p51"/>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1"/>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grpSp>
        <p:nvGrpSpPr>
          <p:cNvPr id="1183" name="Google Shape;1183;p52"/>
          <p:cNvGrpSpPr/>
          <p:nvPr/>
        </p:nvGrpSpPr>
        <p:grpSpPr>
          <a:xfrm>
            <a:off x="761550" y="3820025"/>
            <a:ext cx="7469793" cy="637675"/>
            <a:chOff x="2856400" y="3956000"/>
            <a:chExt cx="7469793" cy="637675"/>
          </a:xfrm>
        </p:grpSpPr>
        <p:sp>
          <p:nvSpPr>
            <p:cNvPr id="1184" name="Google Shape;1184;p52"/>
            <p:cNvSpPr/>
            <p:nvPr/>
          </p:nvSpPr>
          <p:spPr>
            <a:xfrm>
              <a:off x="10150475" y="3956000"/>
              <a:ext cx="175718" cy="1753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2856400" y="43429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52"/>
          <p:cNvSpPr/>
          <p:nvPr/>
        </p:nvSpPr>
        <p:spPr>
          <a:xfrm>
            <a:off x="1089937" y="17087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1089937" y="30402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6102512" y="17087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2"/>
          <p:cNvSpPr/>
          <p:nvPr/>
        </p:nvSpPr>
        <p:spPr>
          <a:xfrm>
            <a:off x="6102512" y="30402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OVERVIEW</a:t>
            </a:r>
            <a:endParaRPr/>
          </a:p>
        </p:txBody>
      </p:sp>
      <p:sp>
        <p:nvSpPr>
          <p:cNvPr id="1191" name="Google Shape;1191;p52"/>
          <p:cNvSpPr txBox="1"/>
          <p:nvPr/>
        </p:nvSpPr>
        <p:spPr>
          <a:xfrm>
            <a:off x="1271354" y="1708725"/>
            <a:ext cx="15939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USERNAME</a:t>
            </a:r>
            <a:endParaRPr b="1" sz="1800">
              <a:solidFill>
                <a:schemeClr val="lt1"/>
              </a:solidFill>
              <a:latin typeface="Orbitron"/>
              <a:ea typeface="Orbitron"/>
              <a:cs typeface="Orbitron"/>
              <a:sym typeface="Orbitron"/>
            </a:endParaRPr>
          </a:p>
        </p:txBody>
      </p:sp>
      <p:sp>
        <p:nvSpPr>
          <p:cNvPr id="1192" name="Google Shape;1192;p52"/>
          <p:cNvSpPr txBox="1"/>
          <p:nvPr/>
        </p:nvSpPr>
        <p:spPr>
          <a:xfrm>
            <a:off x="1335787" y="2124403"/>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193" name="Google Shape;1193;p52"/>
          <p:cNvSpPr txBox="1"/>
          <p:nvPr/>
        </p:nvSpPr>
        <p:spPr>
          <a:xfrm>
            <a:off x="1335775" y="3040225"/>
            <a:ext cx="14607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VIDEO</a:t>
            </a:r>
            <a:endParaRPr b="1" sz="1800">
              <a:solidFill>
                <a:schemeClr val="lt1"/>
              </a:solidFill>
              <a:latin typeface="Orbitron"/>
              <a:ea typeface="Orbitron"/>
              <a:cs typeface="Orbitron"/>
              <a:sym typeface="Orbitron"/>
            </a:endParaRPr>
          </a:p>
        </p:txBody>
      </p:sp>
      <p:sp>
        <p:nvSpPr>
          <p:cNvPr id="1194" name="Google Shape;1194;p52"/>
          <p:cNvSpPr txBox="1"/>
          <p:nvPr/>
        </p:nvSpPr>
        <p:spPr>
          <a:xfrm>
            <a:off x="1335787" y="3455992"/>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1195" name="Google Shape;1195;p52"/>
          <p:cNvSpPr txBox="1"/>
          <p:nvPr/>
        </p:nvSpPr>
        <p:spPr>
          <a:xfrm>
            <a:off x="6348350" y="1708725"/>
            <a:ext cx="14607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NEWS</a:t>
            </a:r>
            <a:endParaRPr b="1" sz="1800">
              <a:solidFill>
                <a:schemeClr val="lt1"/>
              </a:solidFill>
              <a:latin typeface="Orbitron"/>
              <a:ea typeface="Orbitron"/>
              <a:cs typeface="Orbitron"/>
              <a:sym typeface="Orbitron"/>
            </a:endParaRPr>
          </a:p>
        </p:txBody>
      </p:sp>
      <p:sp>
        <p:nvSpPr>
          <p:cNvPr id="1196" name="Google Shape;1196;p52"/>
          <p:cNvSpPr txBox="1"/>
          <p:nvPr/>
        </p:nvSpPr>
        <p:spPr>
          <a:xfrm>
            <a:off x="6348362" y="2124403"/>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197" name="Google Shape;1197;p52"/>
          <p:cNvSpPr txBox="1"/>
          <p:nvPr/>
        </p:nvSpPr>
        <p:spPr>
          <a:xfrm>
            <a:off x="6348350" y="3040225"/>
            <a:ext cx="14607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MENU</a:t>
            </a:r>
            <a:endParaRPr b="1" sz="1800">
              <a:solidFill>
                <a:schemeClr val="lt1"/>
              </a:solidFill>
              <a:latin typeface="Orbitron"/>
              <a:ea typeface="Orbitron"/>
              <a:cs typeface="Orbitron"/>
              <a:sym typeface="Orbitron"/>
            </a:endParaRPr>
          </a:p>
        </p:txBody>
      </p:sp>
      <p:sp>
        <p:nvSpPr>
          <p:cNvPr id="1198" name="Google Shape;1198;p52"/>
          <p:cNvSpPr txBox="1"/>
          <p:nvPr/>
        </p:nvSpPr>
        <p:spPr>
          <a:xfrm>
            <a:off x="6348362" y="3455992"/>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1199" name="Google Shape;1199;p52"/>
          <p:cNvGrpSpPr/>
          <p:nvPr/>
        </p:nvGrpSpPr>
        <p:grpSpPr>
          <a:xfrm>
            <a:off x="3842038" y="1418445"/>
            <a:ext cx="1460701" cy="2954571"/>
            <a:chOff x="3842038" y="1418445"/>
            <a:chExt cx="1460701" cy="2954571"/>
          </a:xfrm>
        </p:grpSpPr>
        <p:sp>
          <p:nvSpPr>
            <p:cNvPr id="1200" name="Google Shape;1200;p52"/>
            <p:cNvSpPr/>
            <p:nvPr/>
          </p:nvSpPr>
          <p:spPr>
            <a:xfrm>
              <a:off x="3842038" y="1418445"/>
              <a:ext cx="1460701" cy="2954571"/>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2"/>
            <p:cNvSpPr/>
            <p:nvPr/>
          </p:nvSpPr>
          <p:spPr>
            <a:xfrm>
              <a:off x="3872255" y="2339329"/>
              <a:ext cx="1400294" cy="1993468"/>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2"/>
            <p:cNvSpPr/>
            <p:nvPr/>
          </p:nvSpPr>
          <p:spPr>
            <a:xfrm>
              <a:off x="3872242" y="1459590"/>
              <a:ext cx="1400294" cy="207421"/>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52"/>
            <p:cNvGrpSpPr/>
            <p:nvPr/>
          </p:nvGrpSpPr>
          <p:grpSpPr>
            <a:xfrm>
              <a:off x="3872255" y="1665227"/>
              <a:ext cx="1400294" cy="674102"/>
              <a:chOff x="3871800" y="1665227"/>
              <a:chExt cx="1400294" cy="674102"/>
            </a:xfrm>
          </p:grpSpPr>
          <p:sp>
            <p:nvSpPr>
              <p:cNvPr id="1204" name="Google Shape;1204;p52"/>
              <p:cNvSpPr/>
              <p:nvPr/>
            </p:nvSpPr>
            <p:spPr>
              <a:xfrm>
                <a:off x="3871800" y="1665227"/>
                <a:ext cx="1400294" cy="674102"/>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2"/>
              <p:cNvSpPr/>
              <p:nvPr/>
            </p:nvSpPr>
            <p:spPr>
              <a:xfrm>
                <a:off x="3983904" y="1784897"/>
                <a:ext cx="338622" cy="338113"/>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2"/>
              <p:cNvSpPr/>
              <p:nvPr/>
            </p:nvSpPr>
            <p:spPr>
              <a:xfrm>
                <a:off x="4086786" y="1833084"/>
                <a:ext cx="133362" cy="121204"/>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2"/>
              <p:cNvSpPr/>
              <p:nvPr/>
            </p:nvSpPr>
            <p:spPr>
              <a:xfrm>
                <a:off x="4037349" y="1979667"/>
                <a:ext cx="232238" cy="132853"/>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2"/>
              <p:cNvSpPr/>
              <p:nvPr/>
            </p:nvSpPr>
            <p:spPr>
              <a:xfrm>
                <a:off x="4461224" y="1883910"/>
                <a:ext cx="468224" cy="39417"/>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2"/>
              <p:cNvSpPr/>
              <p:nvPr/>
            </p:nvSpPr>
            <p:spPr>
              <a:xfrm>
                <a:off x="4461224" y="1983678"/>
                <a:ext cx="280093" cy="4031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52"/>
            <p:cNvGrpSpPr/>
            <p:nvPr/>
          </p:nvGrpSpPr>
          <p:grpSpPr>
            <a:xfrm>
              <a:off x="3947224" y="2450182"/>
              <a:ext cx="1250356" cy="572711"/>
              <a:chOff x="3946638" y="2450182"/>
              <a:chExt cx="1250356" cy="572711"/>
            </a:xfrm>
          </p:grpSpPr>
          <p:grpSp>
            <p:nvGrpSpPr>
              <p:cNvPr id="1211" name="Google Shape;1211;p52"/>
              <p:cNvGrpSpPr/>
              <p:nvPr/>
            </p:nvGrpSpPr>
            <p:grpSpPr>
              <a:xfrm>
                <a:off x="3946638" y="2450182"/>
                <a:ext cx="572731" cy="572711"/>
                <a:chOff x="3169259" y="4128125"/>
                <a:chExt cx="468223" cy="468207"/>
              </a:xfrm>
            </p:grpSpPr>
            <p:sp>
              <p:nvSpPr>
                <p:cNvPr id="1212" name="Google Shape;1212;p52"/>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52"/>
                <p:cNvGrpSpPr/>
                <p:nvPr/>
              </p:nvGrpSpPr>
              <p:grpSpPr>
                <a:xfrm rot="10800000">
                  <a:off x="3197403" y="4206377"/>
                  <a:ext cx="416424" cy="228450"/>
                  <a:chOff x="5092913" y="4207125"/>
                  <a:chExt cx="779675" cy="189224"/>
                </a:xfrm>
              </p:grpSpPr>
              <p:sp>
                <p:nvSpPr>
                  <p:cNvPr id="1214" name="Google Shape;1214;p52"/>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2"/>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2"/>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52"/>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2"/>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52"/>
              <p:cNvGrpSpPr/>
              <p:nvPr/>
            </p:nvGrpSpPr>
            <p:grpSpPr>
              <a:xfrm>
                <a:off x="4624263" y="2450182"/>
                <a:ext cx="572731" cy="572711"/>
                <a:chOff x="3169259" y="4128125"/>
                <a:chExt cx="468223" cy="468207"/>
              </a:xfrm>
            </p:grpSpPr>
            <p:sp>
              <p:nvSpPr>
                <p:cNvPr id="1220" name="Google Shape;1220;p52"/>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52"/>
                <p:cNvGrpSpPr/>
                <p:nvPr/>
              </p:nvGrpSpPr>
              <p:grpSpPr>
                <a:xfrm rot="10800000">
                  <a:off x="3197403" y="4206377"/>
                  <a:ext cx="416424" cy="228450"/>
                  <a:chOff x="5092913" y="4207125"/>
                  <a:chExt cx="779675" cy="189224"/>
                </a:xfrm>
              </p:grpSpPr>
              <p:sp>
                <p:nvSpPr>
                  <p:cNvPr id="1222" name="Google Shape;1222;p52"/>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2"/>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2"/>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52"/>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2"/>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7" name="Google Shape;1227;p52"/>
            <p:cNvGrpSpPr/>
            <p:nvPr/>
          </p:nvGrpSpPr>
          <p:grpSpPr>
            <a:xfrm>
              <a:off x="3940559" y="3072950"/>
              <a:ext cx="1263687" cy="691367"/>
              <a:chOff x="3933325" y="3072950"/>
              <a:chExt cx="1263687" cy="691367"/>
            </a:xfrm>
          </p:grpSpPr>
          <p:sp>
            <p:nvSpPr>
              <p:cNvPr id="1228" name="Google Shape;1228;p52"/>
              <p:cNvSpPr/>
              <p:nvPr/>
            </p:nvSpPr>
            <p:spPr>
              <a:xfrm>
                <a:off x="3933325" y="3072950"/>
                <a:ext cx="1263687" cy="691367"/>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2"/>
              <p:cNvSpPr/>
              <p:nvPr/>
            </p:nvSpPr>
            <p:spPr>
              <a:xfrm>
                <a:off x="3999600" y="3133752"/>
                <a:ext cx="1116558" cy="454457"/>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2"/>
              <p:cNvSpPr/>
              <p:nvPr/>
            </p:nvSpPr>
            <p:spPr>
              <a:xfrm>
                <a:off x="3999630" y="3133752"/>
                <a:ext cx="1116558" cy="454457"/>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4526038" y="3291562"/>
                <a:ext cx="95896" cy="112717"/>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2" name="Google Shape;1232;p52"/>
              <p:cNvCxnSpPr/>
              <p:nvPr/>
            </p:nvCxnSpPr>
            <p:spPr>
              <a:xfrm>
                <a:off x="3999600" y="3655950"/>
                <a:ext cx="1116600" cy="0"/>
              </a:xfrm>
              <a:prstGeom prst="straightConnector1">
                <a:avLst/>
              </a:prstGeom>
              <a:noFill/>
              <a:ln cap="rnd" cmpd="sng" w="19050">
                <a:solidFill>
                  <a:schemeClr val="lt1"/>
                </a:solidFill>
                <a:prstDash val="solid"/>
                <a:round/>
                <a:headEnd len="med" w="med" type="none"/>
                <a:tailEnd len="med" w="med" type="none"/>
              </a:ln>
              <a:effectLst>
                <a:outerShdw blurRad="57150" rotWithShape="0" algn="bl" dir="5400000" dist="28575">
                  <a:schemeClr val="dk1">
                    <a:alpha val="17000"/>
                  </a:schemeClr>
                </a:outerShdw>
              </a:effectLst>
            </p:spPr>
          </p:cxnSp>
          <p:cxnSp>
            <p:nvCxnSpPr>
              <p:cNvPr id="1233" name="Google Shape;1233;p52"/>
              <p:cNvCxnSpPr/>
              <p:nvPr/>
            </p:nvCxnSpPr>
            <p:spPr>
              <a:xfrm>
                <a:off x="3999600" y="3655950"/>
                <a:ext cx="392100" cy="0"/>
              </a:xfrm>
              <a:prstGeom prst="straightConnector1">
                <a:avLst/>
              </a:prstGeom>
              <a:noFill/>
              <a:ln cap="rnd" cmpd="sng" w="19050">
                <a:solidFill>
                  <a:schemeClr val="accent3"/>
                </a:solidFill>
                <a:prstDash val="solid"/>
                <a:round/>
                <a:headEnd len="med" w="med" type="none"/>
                <a:tailEnd len="med" w="med" type="none"/>
              </a:ln>
            </p:spPr>
          </p:cxnSp>
          <p:sp>
            <p:nvSpPr>
              <p:cNvPr id="1234" name="Google Shape;1234;p52"/>
              <p:cNvSpPr/>
              <p:nvPr/>
            </p:nvSpPr>
            <p:spPr>
              <a:xfrm>
                <a:off x="4352789" y="3621042"/>
                <a:ext cx="69833" cy="69833"/>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rotWithShape="0" algn="bl" dir="5400000" dist="28575">
                  <a:schemeClr val="dk1">
                    <a:alpha val="17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52"/>
            <p:cNvGrpSpPr/>
            <p:nvPr/>
          </p:nvGrpSpPr>
          <p:grpSpPr>
            <a:xfrm>
              <a:off x="3941675" y="3805000"/>
              <a:ext cx="1261265" cy="278125"/>
              <a:chOff x="3941675" y="3805000"/>
              <a:chExt cx="1261265" cy="278125"/>
            </a:xfrm>
          </p:grpSpPr>
          <p:grpSp>
            <p:nvGrpSpPr>
              <p:cNvPr id="1236" name="Google Shape;1236;p52"/>
              <p:cNvGrpSpPr/>
              <p:nvPr/>
            </p:nvGrpSpPr>
            <p:grpSpPr>
              <a:xfrm>
                <a:off x="4603813" y="3813725"/>
                <a:ext cx="599127" cy="260675"/>
                <a:chOff x="3946650" y="3813725"/>
                <a:chExt cx="572724" cy="260675"/>
              </a:xfrm>
            </p:grpSpPr>
            <p:sp>
              <p:nvSpPr>
                <p:cNvPr id="1237" name="Google Shape;1237;p52"/>
                <p:cNvSpPr/>
                <p:nvPr/>
              </p:nvSpPr>
              <p:spPr>
                <a:xfrm>
                  <a:off x="3946650" y="3813725"/>
                  <a:ext cx="270247" cy="30425"/>
                </a:xfrm>
                <a:custGeom>
                  <a:rect b="b" l="l" r="r" t="t"/>
                  <a:pathLst>
                    <a:path extrusionOk="0" h="1217" w="12737">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2"/>
                <p:cNvSpPr/>
                <p:nvPr/>
              </p:nvSpPr>
              <p:spPr>
                <a:xfrm>
                  <a:off x="3946650" y="3888200"/>
                  <a:ext cx="572724" cy="30425"/>
                </a:xfrm>
                <a:custGeom>
                  <a:rect b="b" l="l" r="r" t="t"/>
                  <a:pathLst>
                    <a:path extrusionOk="0" h="1217" w="26993">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2"/>
                <p:cNvSpPr/>
                <p:nvPr/>
              </p:nvSpPr>
              <p:spPr>
                <a:xfrm>
                  <a:off x="3946650" y="3967225"/>
                  <a:ext cx="572724" cy="30425"/>
                </a:xfrm>
                <a:custGeom>
                  <a:rect b="b" l="l" r="r" t="t"/>
                  <a:pathLst>
                    <a:path extrusionOk="0" h="1217" w="26993">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2"/>
                <p:cNvSpPr/>
                <p:nvPr/>
              </p:nvSpPr>
              <p:spPr>
                <a:xfrm>
                  <a:off x="3946650" y="4043975"/>
                  <a:ext cx="495323" cy="30425"/>
                </a:xfrm>
                <a:custGeom>
                  <a:rect b="b" l="l" r="r" t="t"/>
                  <a:pathLst>
                    <a:path extrusionOk="0" h="1217" w="23345">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52"/>
              <p:cNvGrpSpPr/>
              <p:nvPr/>
            </p:nvGrpSpPr>
            <p:grpSpPr>
              <a:xfrm>
                <a:off x="3941675" y="3805000"/>
                <a:ext cx="599146" cy="278125"/>
                <a:chOff x="4597860" y="3805000"/>
                <a:chExt cx="599146" cy="278125"/>
              </a:xfrm>
            </p:grpSpPr>
            <p:sp>
              <p:nvSpPr>
                <p:cNvPr id="1242" name="Google Shape;1242;p52"/>
                <p:cNvSpPr/>
                <p:nvPr/>
              </p:nvSpPr>
              <p:spPr>
                <a:xfrm>
                  <a:off x="4597860" y="3805000"/>
                  <a:ext cx="258712" cy="278125"/>
                </a:xfrm>
                <a:custGeom>
                  <a:rect b="b" l="l" r="r" t="t"/>
                  <a:pathLst>
                    <a:path extrusionOk="0" h="11125" w="11125">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2"/>
                <p:cNvSpPr/>
                <p:nvPr/>
              </p:nvSpPr>
              <p:spPr>
                <a:xfrm>
                  <a:off x="4887389" y="3817900"/>
                  <a:ext cx="309617" cy="62350"/>
                </a:xfrm>
                <a:custGeom>
                  <a:rect b="b" l="l" r="r" t="t"/>
                  <a:pathLst>
                    <a:path extrusionOk="0" h="2494" w="13314">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2"/>
                <p:cNvSpPr/>
                <p:nvPr/>
              </p:nvSpPr>
              <p:spPr>
                <a:xfrm>
                  <a:off x="4887389" y="3933400"/>
                  <a:ext cx="309617" cy="26625"/>
                </a:xfrm>
                <a:custGeom>
                  <a:rect b="b" l="l" r="r" t="t"/>
                  <a:pathLst>
                    <a:path extrusionOk="0" h="1065" w="13314">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2"/>
                <p:cNvSpPr/>
                <p:nvPr/>
              </p:nvSpPr>
              <p:spPr>
                <a:xfrm>
                  <a:off x="4888784" y="3990400"/>
                  <a:ext cx="252387" cy="26625"/>
                </a:xfrm>
                <a:custGeom>
                  <a:rect b="b" l="l" r="r" t="t"/>
                  <a:pathLst>
                    <a:path extrusionOk="0" h="1065" w="10853">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6" name="Google Shape;1246;p52"/>
            <p:cNvGrpSpPr/>
            <p:nvPr/>
          </p:nvGrpSpPr>
          <p:grpSpPr>
            <a:xfrm>
              <a:off x="4209927" y="4123775"/>
              <a:ext cx="724950" cy="152000"/>
              <a:chOff x="4209938" y="4123775"/>
              <a:chExt cx="724950" cy="152000"/>
            </a:xfrm>
          </p:grpSpPr>
          <p:sp>
            <p:nvSpPr>
              <p:cNvPr id="1247" name="Google Shape;1247;p52"/>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2"/>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250" name="Google Shape;1250;p52"/>
          <p:cNvCxnSpPr>
            <a:stCxn id="1186" idx="3"/>
          </p:cNvCxnSpPr>
          <p:nvPr/>
        </p:nvCxnSpPr>
        <p:spPr>
          <a:xfrm>
            <a:off x="3042337" y="1877775"/>
            <a:ext cx="907200" cy="135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251" name="Google Shape;1251;p52"/>
          <p:cNvCxnSpPr>
            <a:stCxn id="1187" idx="3"/>
          </p:cNvCxnSpPr>
          <p:nvPr/>
        </p:nvCxnSpPr>
        <p:spPr>
          <a:xfrm>
            <a:off x="3042337" y="3209275"/>
            <a:ext cx="1004100" cy="249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252" name="Google Shape;1252;p52"/>
          <p:cNvCxnSpPr>
            <a:stCxn id="1188" idx="1"/>
          </p:cNvCxnSpPr>
          <p:nvPr/>
        </p:nvCxnSpPr>
        <p:spPr>
          <a:xfrm flipH="1">
            <a:off x="5175812" y="1877775"/>
            <a:ext cx="926700" cy="9036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253" name="Google Shape;1253;p52"/>
          <p:cNvCxnSpPr/>
          <p:nvPr/>
        </p:nvCxnSpPr>
        <p:spPr>
          <a:xfrm flipH="1">
            <a:off x="4930412" y="3209275"/>
            <a:ext cx="1172100" cy="985500"/>
          </a:xfrm>
          <a:prstGeom prst="bentConnector3">
            <a:avLst>
              <a:gd fmla="val 50000" name="adj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grpSp>
        <p:nvGrpSpPr>
          <p:cNvPr id="1258" name="Google Shape;1258;p53"/>
          <p:cNvGrpSpPr/>
          <p:nvPr/>
        </p:nvGrpSpPr>
        <p:grpSpPr>
          <a:xfrm>
            <a:off x="3353075" y="540100"/>
            <a:ext cx="5016450" cy="4024575"/>
            <a:chOff x="5306650" y="688225"/>
            <a:chExt cx="5016450" cy="4024575"/>
          </a:xfrm>
        </p:grpSpPr>
        <p:sp>
          <p:nvSpPr>
            <p:cNvPr id="1259" name="Google Shape;1259;p53"/>
            <p:cNvSpPr/>
            <p:nvPr/>
          </p:nvSpPr>
          <p:spPr>
            <a:xfrm>
              <a:off x="9966675" y="6882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5306650" y="44620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1" name="Google Shape;1261;p53"/>
          <p:cNvSpPr txBox="1"/>
          <p:nvPr>
            <p:ph type="title"/>
          </p:nvPr>
        </p:nvSpPr>
        <p:spPr>
          <a:xfrm>
            <a:off x="2060993" y="1717300"/>
            <a:ext cx="5016300" cy="17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a:t>
            </a:r>
            <a:endParaRPr/>
          </a:p>
          <a:p>
            <a:pPr indent="0" lvl="0" marL="0" rtl="0" algn="ctr">
              <a:spcBef>
                <a:spcPts val="0"/>
              </a:spcBef>
              <a:spcAft>
                <a:spcPts val="0"/>
              </a:spcAft>
              <a:buNone/>
            </a:pPr>
            <a:r>
              <a:rPr lang="en"/>
              <a:t>WORDS</a:t>
            </a:r>
            <a:endParaRPr/>
          </a:p>
        </p:txBody>
      </p:sp>
      <p:grpSp>
        <p:nvGrpSpPr>
          <p:cNvPr id="1262" name="Google Shape;1262;p53"/>
          <p:cNvGrpSpPr/>
          <p:nvPr/>
        </p:nvGrpSpPr>
        <p:grpSpPr>
          <a:xfrm>
            <a:off x="7088092" y="2948651"/>
            <a:ext cx="1335901" cy="888060"/>
            <a:chOff x="3903179" y="2390563"/>
            <a:chExt cx="1335901" cy="888060"/>
          </a:xfrm>
        </p:grpSpPr>
        <p:grpSp>
          <p:nvGrpSpPr>
            <p:cNvPr id="1263" name="Google Shape;1263;p53"/>
            <p:cNvGrpSpPr/>
            <p:nvPr/>
          </p:nvGrpSpPr>
          <p:grpSpPr>
            <a:xfrm>
              <a:off x="3903179" y="2390563"/>
              <a:ext cx="1335901" cy="888060"/>
              <a:chOff x="4981963" y="3755000"/>
              <a:chExt cx="1001575" cy="735575"/>
            </a:xfrm>
          </p:grpSpPr>
          <p:sp>
            <p:nvSpPr>
              <p:cNvPr id="1264" name="Google Shape;1264;p53"/>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53"/>
            <p:cNvGrpSpPr/>
            <p:nvPr/>
          </p:nvGrpSpPr>
          <p:grpSpPr>
            <a:xfrm>
              <a:off x="4037359" y="2434200"/>
              <a:ext cx="468224" cy="468207"/>
              <a:chOff x="5921438" y="1923500"/>
              <a:chExt cx="707500" cy="707475"/>
            </a:xfrm>
          </p:grpSpPr>
          <p:sp>
            <p:nvSpPr>
              <p:cNvPr id="1269" name="Google Shape;1269;p53"/>
              <p:cNvSpPr/>
              <p:nvPr/>
            </p:nvSpPr>
            <p:spPr>
              <a:xfrm>
                <a:off x="5921438" y="1923500"/>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6070750" y="2199097"/>
                <a:ext cx="404418" cy="244866"/>
              </a:xfrm>
              <a:custGeom>
                <a:rect b="b" l="l" r="r" t="t"/>
                <a:pathLst>
                  <a:path extrusionOk="0" h="11429" w="18876">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6146294" y="2120938"/>
                <a:ext cx="89878" cy="89899"/>
              </a:xfrm>
              <a:custGeom>
                <a:rect b="b" l="l" r="r" t="t"/>
                <a:pathLst>
                  <a:path extrusionOk="0" h="4196" w="4195">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53"/>
            <p:cNvGrpSpPr/>
            <p:nvPr/>
          </p:nvGrpSpPr>
          <p:grpSpPr>
            <a:xfrm>
              <a:off x="4571821" y="2645769"/>
              <a:ext cx="500473" cy="228451"/>
              <a:chOff x="5092913" y="4207125"/>
              <a:chExt cx="779675" cy="189225"/>
            </a:xfrm>
          </p:grpSpPr>
          <p:sp>
            <p:nvSpPr>
              <p:cNvPr id="1273" name="Google Shape;1273;p53"/>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53"/>
            <p:cNvSpPr/>
            <p:nvPr/>
          </p:nvSpPr>
          <p:spPr>
            <a:xfrm>
              <a:off x="4571821" y="2548146"/>
              <a:ext cx="500473"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53"/>
          <p:cNvGrpSpPr/>
          <p:nvPr/>
        </p:nvGrpSpPr>
        <p:grpSpPr>
          <a:xfrm>
            <a:off x="6794302" y="3514136"/>
            <a:ext cx="485166" cy="485122"/>
            <a:chOff x="3933325" y="3806050"/>
            <a:chExt cx="633707" cy="633733"/>
          </a:xfrm>
        </p:grpSpPr>
        <p:sp>
          <p:nvSpPr>
            <p:cNvPr id="1278" name="Google Shape;1278;p53"/>
            <p:cNvSpPr/>
            <p:nvPr/>
          </p:nvSpPr>
          <p:spPr>
            <a:xfrm>
              <a:off x="3933325" y="3806050"/>
              <a:ext cx="633707" cy="633733"/>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4038151" y="3846150"/>
              <a:ext cx="424036" cy="403974"/>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4079011" y="4365773"/>
              <a:ext cx="343865" cy="25"/>
            </a:xfrm>
            <a:custGeom>
              <a:rect b="b" l="l" r="r" t="t"/>
              <a:pathLst>
                <a:path extrusionOk="0" fill="none" h="1" w="13558">
                  <a:moveTo>
                    <a:pt x="1" y="0"/>
                  </a:moveTo>
                  <a:lnTo>
                    <a:pt x="13557" y="0"/>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4079011" y="4314869"/>
              <a:ext cx="343865" cy="25"/>
            </a:xfrm>
            <a:custGeom>
              <a:rect b="b" l="l" r="r" t="t"/>
              <a:pathLst>
                <a:path extrusionOk="0" fill="none" h="1" w="13558">
                  <a:moveTo>
                    <a:pt x="1" y="1"/>
                  </a:moveTo>
                  <a:lnTo>
                    <a:pt x="13557" y="1"/>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53"/>
          <p:cNvGrpSpPr/>
          <p:nvPr/>
        </p:nvGrpSpPr>
        <p:grpSpPr>
          <a:xfrm>
            <a:off x="735614" y="2878682"/>
            <a:ext cx="1013848" cy="1013812"/>
            <a:chOff x="5146250" y="3137125"/>
            <a:chExt cx="707500" cy="707475"/>
          </a:xfrm>
        </p:grpSpPr>
        <p:sp>
          <p:nvSpPr>
            <p:cNvPr id="1283" name="Google Shape;1283;p53"/>
            <p:cNvSpPr/>
            <p:nvPr/>
          </p:nvSpPr>
          <p:spPr>
            <a:xfrm>
              <a:off x="5146250" y="3137125"/>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rotWithShape="0" algn="bl" dir="5400000" dist="3810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5241250" y="3704000"/>
              <a:ext cx="297150" cy="47900"/>
            </a:xfrm>
            <a:custGeom>
              <a:rect b="b" l="l" r="r" t="t"/>
              <a:pathLst>
                <a:path extrusionOk="0"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5241250" y="3704000"/>
              <a:ext cx="297150" cy="47900"/>
            </a:xfrm>
            <a:custGeom>
              <a:rect b="b" l="l" r="r" t="t"/>
              <a:pathLst>
                <a:path extrusionOk="0" fill="none"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5582425" y="3704000"/>
              <a:ext cx="176325" cy="47900"/>
            </a:xfrm>
            <a:custGeom>
              <a:rect b="b" l="l" r="r" t="t"/>
              <a:pathLst>
                <a:path extrusionOk="0"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5582425" y="3704000"/>
              <a:ext cx="176325" cy="47900"/>
            </a:xfrm>
            <a:custGeom>
              <a:rect b="b" l="l" r="r" t="t"/>
              <a:pathLst>
                <a:path extrusionOk="0" fill="none"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5241250" y="3232850"/>
              <a:ext cx="517500" cy="285750"/>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5241250" y="3232850"/>
              <a:ext cx="517500" cy="285750"/>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5458575" y="3324050"/>
              <a:ext cx="86650" cy="101850"/>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5257200" y="3608250"/>
              <a:ext cx="484850" cy="25"/>
            </a:xfrm>
            <a:custGeom>
              <a:rect b="b" l="l" r="r" t="t"/>
              <a:pathLst>
                <a:path extrusionOk="0" fill="none" h="1" w="19394">
                  <a:moveTo>
                    <a:pt x="1" y="0"/>
                  </a:moveTo>
                  <a:lnTo>
                    <a:pt x="19393" y="0"/>
                  </a:lnTo>
                </a:path>
              </a:pathLst>
            </a:custGeom>
            <a:noFill/>
            <a:ln cap="rnd" cmpd="sng" w="19000">
              <a:solidFill>
                <a:srgbClr val="DEDBF9"/>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5257200" y="3608250"/>
              <a:ext cx="152775" cy="25"/>
            </a:xfrm>
            <a:custGeom>
              <a:rect b="b" l="l" r="r" t="t"/>
              <a:pathLst>
                <a:path extrusionOk="0" fill="none" h="1" w="6111">
                  <a:moveTo>
                    <a:pt x="1" y="0"/>
                  </a:moveTo>
                  <a:lnTo>
                    <a:pt x="6110" y="0"/>
                  </a:lnTo>
                </a:path>
              </a:pathLst>
            </a:custGeom>
            <a:noFill/>
            <a:ln cap="rnd" cmpd="sng" w="19000">
              <a:solidFill>
                <a:srgbClr val="D074B5"/>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5365100" y="3576325"/>
              <a:ext cx="63100" cy="63100"/>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53"/>
          <p:cNvGrpSpPr/>
          <p:nvPr/>
        </p:nvGrpSpPr>
        <p:grpSpPr>
          <a:xfrm>
            <a:off x="1218479" y="3836707"/>
            <a:ext cx="1196850" cy="348800"/>
            <a:chOff x="2175350" y="3842350"/>
            <a:chExt cx="1196850" cy="348800"/>
          </a:xfrm>
        </p:grpSpPr>
        <p:sp>
          <p:nvSpPr>
            <p:cNvPr id="1295" name="Google Shape;1295;p53"/>
            <p:cNvSpPr/>
            <p:nvPr/>
          </p:nvSpPr>
          <p:spPr>
            <a:xfrm>
              <a:off x="2597075" y="3842350"/>
              <a:ext cx="348825" cy="348800"/>
            </a:xfrm>
            <a:custGeom>
              <a:rect b="b" l="l" r="r" t="t"/>
              <a:pathLst>
                <a:path extrusionOk="0" h="13952" w="13953">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2673075" y="3915300"/>
              <a:ext cx="201400" cy="201375"/>
            </a:xfrm>
            <a:custGeom>
              <a:rect b="b" l="l" r="r" t="t"/>
              <a:pathLst>
                <a:path extrusionOk="0" h="8055" w="8056">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a:off x="2750575" y="3973950"/>
              <a:ext cx="72975" cy="85600"/>
            </a:xfrm>
            <a:custGeom>
              <a:rect b="b" l="l" r="r" t="t"/>
              <a:pathLst>
                <a:path extrusionOk="0" h="3424" w="2919">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a:off x="3024150" y="3842350"/>
              <a:ext cx="348050" cy="348800"/>
            </a:xfrm>
            <a:custGeom>
              <a:rect b="b" l="l" r="r" t="t"/>
              <a:pathLst>
                <a:path extrusionOk="0" h="13952" w="13922">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3122925" y="3963425"/>
              <a:ext cx="88925" cy="105875"/>
            </a:xfrm>
            <a:custGeom>
              <a:rect b="b" l="l" r="r" t="t"/>
              <a:pathLst>
                <a:path extrusionOk="0" h="4235" w="3557">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3186000" y="3963425"/>
              <a:ext cx="90450" cy="105875"/>
            </a:xfrm>
            <a:custGeom>
              <a:rect b="b" l="l" r="r" t="t"/>
              <a:pathLst>
                <a:path extrusionOk="0" h="4235" w="3618">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2175350" y="3842350"/>
              <a:ext cx="348800" cy="348800"/>
            </a:xfrm>
            <a:custGeom>
              <a:rect b="b" l="l" r="r" t="t"/>
              <a:pathLst>
                <a:path extrusionOk="0" h="13952" w="13952">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2336450" y="3963125"/>
              <a:ext cx="88925" cy="105525"/>
            </a:xfrm>
            <a:custGeom>
              <a:rect b="b" l="l" r="r" t="t"/>
              <a:pathLst>
                <a:path extrusionOk="0" h="4221" w="3557">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2271850" y="3963125"/>
              <a:ext cx="88925" cy="105525"/>
            </a:xfrm>
            <a:custGeom>
              <a:rect b="b" l="l" r="r" t="t"/>
              <a:pathLst>
                <a:path extrusionOk="0" h="4221" w="3557">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53"/>
          <p:cNvGrpSpPr/>
          <p:nvPr/>
        </p:nvGrpSpPr>
        <p:grpSpPr>
          <a:xfrm>
            <a:off x="2113226" y="619336"/>
            <a:ext cx="572266" cy="485128"/>
            <a:chOff x="5215992" y="1423628"/>
            <a:chExt cx="459836" cy="389787"/>
          </a:xfrm>
        </p:grpSpPr>
        <p:sp>
          <p:nvSpPr>
            <p:cNvPr id="1305" name="Google Shape;1305;p53"/>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pSp>
        <p:nvGrpSpPr>
          <p:cNvPr id="1311" name="Google Shape;1311;p54"/>
          <p:cNvGrpSpPr/>
          <p:nvPr/>
        </p:nvGrpSpPr>
        <p:grpSpPr>
          <a:xfrm>
            <a:off x="952499" y="1418400"/>
            <a:ext cx="7240638" cy="3108284"/>
            <a:chOff x="952499" y="1418400"/>
            <a:chExt cx="7240638" cy="3108284"/>
          </a:xfrm>
        </p:grpSpPr>
        <p:grpSp>
          <p:nvGrpSpPr>
            <p:cNvPr id="1312" name="Google Shape;1312;p54"/>
            <p:cNvGrpSpPr/>
            <p:nvPr/>
          </p:nvGrpSpPr>
          <p:grpSpPr>
            <a:xfrm>
              <a:off x="952499" y="1418400"/>
              <a:ext cx="2299225" cy="3108284"/>
              <a:chOff x="486919" y="1114962"/>
              <a:chExt cx="2619901" cy="3541800"/>
            </a:xfrm>
          </p:grpSpPr>
          <p:sp>
            <p:nvSpPr>
              <p:cNvPr id="1313" name="Google Shape;1313;p5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54"/>
              <p:cNvGrpSpPr/>
              <p:nvPr/>
            </p:nvGrpSpPr>
            <p:grpSpPr>
              <a:xfrm flipH="1" rot="10800000">
                <a:off x="620929" y="1244995"/>
                <a:ext cx="429322" cy="93999"/>
                <a:chOff x="5578333" y="744468"/>
                <a:chExt cx="431653" cy="94500"/>
              </a:xfrm>
            </p:grpSpPr>
            <p:sp>
              <p:nvSpPr>
                <p:cNvPr id="1316" name="Google Shape;1316;p5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9" name="Google Shape;1319;p54"/>
            <p:cNvGrpSpPr/>
            <p:nvPr/>
          </p:nvGrpSpPr>
          <p:grpSpPr>
            <a:xfrm>
              <a:off x="3423211" y="1418400"/>
              <a:ext cx="2299225" cy="3108284"/>
              <a:chOff x="486919" y="1114962"/>
              <a:chExt cx="2619901" cy="3541800"/>
            </a:xfrm>
          </p:grpSpPr>
          <p:sp>
            <p:nvSpPr>
              <p:cNvPr id="1320" name="Google Shape;1320;p5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54"/>
              <p:cNvGrpSpPr/>
              <p:nvPr/>
            </p:nvGrpSpPr>
            <p:grpSpPr>
              <a:xfrm flipH="1" rot="10800000">
                <a:off x="620929" y="1244995"/>
                <a:ext cx="429322" cy="93999"/>
                <a:chOff x="5578333" y="744468"/>
                <a:chExt cx="431653" cy="94500"/>
              </a:xfrm>
            </p:grpSpPr>
            <p:sp>
              <p:nvSpPr>
                <p:cNvPr id="1323" name="Google Shape;1323;p5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6" name="Google Shape;1326;p54"/>
            <p:cNvGrpSpPr/>
            <p:nvPr/>
          </p:nvGrpSpPr>
          <p:grpSpPr>
            <a:xfrm>
              <a:off x="5893911" y="1418400"/>
              <a:ext cx="2299225" cy="3108284"/>
              <a:chOff x="486919" y="1114962"/>
              <a:chExt cx="2619901" cy="3541800"/>
            </a:xfrm>
          </p:grpSpPr>
          <p:sp>
            <p:nvSpPr>
              <p:cNvPr id="1327" name="Google Shape;1327;p5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54"/>
              <p:cNvGrpSpPr/>
              <p:nvPr/>
            </p:nvGrpSpPr>
            <p:grpSpPr>
              <a:xfrm flipH="1" rot="10800000">
                <a:off x="620929" y="1244995"/>
                <a:ext cx="429322" cy="93999"/>
                <a:chOff x="5578333" y="744468"/>
                <a:chExt cx="431653" cy="94500"/>
              </a:xfrm>
            </p:grpSpPr>
            <p:sp>
              <p:nvSpPr>
                <p:cNvPr id="1330" name="Google Shape;1330;p5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33" name="Google Shape;1333;p54"/>
          <p:cNvSpPr/>
          <p:nvPr/>
        </p:nvSpPr>
        <p:spPr>
          <a:xfrm>
            <a:off x="1121512" y="3917975"/>
            <a:ext cx="1952400" cy="338100"/>
          </a:xfrm>
          <a:prstGeom prst="roundRect">
            <a:avLst>
              <a:gd fmla="val 50000"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3595824" y="3917975"/>
            <a:ext cx="1952400" cy="338100"/>
          </a:xfrm>
          <a:prstGeom prst="roundRect">
            <a:avLst>
              <a:gd fmla="val 50000"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6071349" y="3917975"/>
            <a:ext cx="1952400" cy="338100"/>
          </a:xfrm>
          <a:prstGeom prst="roundRect">
            <a:avLst>
              <a:gd fmla="val 50000"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36" name="Google Shape;1336;p54"/>
          <p:cNvGraphicFramePr/>
          <p:nvPr/>
        </p:nvGraphicFramePr>
        <p:xfrm>
          <a:off x="952500" y="1727243"/>
          <a:ext cx="3000000" cy="3000000"/>
        </p:xfrm>
        <a:graphic>
          <a:graphicData uri="http://schemas.openxmlformats.org/drawingml/2006/table">
            <a:tbl>
              <a:tblPr>
                <a:noFill/>
                <a:tableStyleId>{23BED5BD-EC08-4EC4-B12D-A538ECA309DC}</a:tableStyleId>
              </a:tblPr>
              <a:tblGrid>
                <a:gridCol w="2290400"/>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$20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BASIC</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37" name="Google Shape;1337;p5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PLANS</a:t>
            </a:r>
            <a:endParaRPr/>
          </a:p>
        </p:txBody>
      </p:sp>
      <p:graphicFrame>
        <p:nvGraphicFramePr>
          <p:cNvPr id="1338" name="Google Shape;1338;p54"/>
          <p:cNvGraphicFramePr/>
          <p:nvPr/>
        </p:nvGraphicFramePr>
        <p:xfrm>
          <a:off x="3427425" y="1727243"/>
          <a:ext cx="3000000" cy="3000000"/>
        </p:xfrm>
        <a:graphic>
          <a:graphicData uri="http://schemas.openxmlformats.org/drawingml/2006/table">
            <a:tbl>
              <a:tblPr>
                <a:noFill/>
                <a:tableStyleId>{23BED5BD-EC08-4EC4-B12D-A538ECA309DC}</a:tableStyleId>
              </a:tblPr>
              <a:tblGrid>
                <a:gridCol w="2290400"/>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$80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PRO</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339" name="Google Shape;1339;p54"/>
          <p:cNvGraphicFramePr/>
          <p:nvPr/>
        </p:nvGraphicFramePr>
        <p:xfrm>
          <a:off x="5901125" y="1727243"/>
          <a:ext cx="3000000" cy="3000000"/>
        </p:xfrm>
        <a:graphic>
          <a:graphicData uri="http://schemas.openxmlformats.org/drawingml/2006/table">
            <a:tbl>
              <a:tblPr>
                <a:noFill/>
                <a:tableStyleId>{23BED5BD-EC08-4EC4-B12D-A538ECA309DC}</a:tableStyleId>
              </a:tblPr>
              <a:tblGrid>
                <a:gridCol w="2290375"/>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$100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PREMIUM</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1340" name="Google Shape;1340;p54"/>
          <p:cNvGrpSpPr/>
          <p:nvPr/>
        </p:nvGrpSpPr>
        <p:grpSpPr>
          <a:xfrm>
            <a:off x="411550" y="1265100"/>
            <a:ext cx="8137838" cy="2999756"/>
            <a:chOff x="2365125" y="1413225"/>
            <a:chExt cx="8137838" cy="2999756"/>
          </a:xfrm>
        </p:grpSpPr>
        <p:sp>
          <p:nvSpPr>
            <p:cNvPr id="1341" name="Google Shape;1341;p54"/>
            <p:cNvSpPr/>
            <p:nvPr/>
          </p:nvSpPr>
          <p:spPr>
            <a:xfrm>
              <a:off x="2365125" y="4162745"/>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10252188" y="14132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54"/>
          <p:cNvGrpSpPr/>
          <p:nvPr/>
        </p:nvGrpSpPr>
        <p:grpSpPr>
          <a:xfrm>
            <a:off x="730240" y="1938697"/>
            <a:ext cx="432017" cy="300890"/>
            <a:chOff x="607379" y="1306417"/>
            <a:chExt cx="588900" cy="410100"/>
          </a:xfrm>
        </p:grpSpPr>
        <p:sp>
          <p:nvSpPr>
            <p:cNvPr id="1344" name="Google Shape;1344;p54"/>
            <p:cNvSpPr/>
            <p:nvPr/>
          </p:nvSpPr>
          <p:spPr>
            <a:xfrm>
              <a:off x="607379" y="130641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54"/>
          <p:cNvGrpSpPr/>
          <p:nvPr/>
        </p:nvGrpSpPr>
        <p:grpSpPr>
          <a:xfrm>
            <a:off x="7995000" y="3203525"/>
            <a:ext cx="396150" cy="360700"/>
            <a:chOff x="2670400" y="651950"/>
            <a:chExt cx="396150" cy="360700"/>
          </a:xfrm>
        </p:grpSpPr>
        <p:sp>
          <p:nvSpPr>
            <p:cNvPr id="1347" name="Google Shape;1347;p54"/>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grpSp>
        <p:nvGrpSpPr>
          <p:cNvPr id="1353" name="Google Shape;1353;p55"/>
          <p:cNvGrpSpPr/>
          <p:nvPr/>
        </p:nvGrpSpPr>
        <p:grpSpPr>
          <a:xfrm>
            <a:off x="4072200" y="926650"/>
            <a:ext cx="4172775" cy="2973300"/>
            <a:chOff x="6025775" y="1074775"/>
            <a:chExt cx="4172775" cy="2973300"/>
          </a:xfrm>
        </p:grpSpPr>
        <p:sp>
          <p:nvSpPr>
            <p:cNvPr id="1354" name="Google Shape;1354;p55"/>
            <p:cNvSpPr/>
            <p:nvPr/>
          </p:nvSpPr>
          <p:spPr>
            <a:xfrm>
              <a:off x="9842125" y="10747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5"/>
            <p:cNvSpPr/>
            <p:nvPr/>
          </p:nvSpPr>
          <p:spPr>
            <a:xfrm>
              <a:off x="6025775" y="37973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55"/>
          <p:cNvSpPr txBox="1"/>
          <p:nvPr>
            <p:ph idx="1" type="subTitle"/>
          </p:nvPr>
        </p:nvSpPr>
        <p:spPr>
          <a:xfrm>
            <a:off x="4072200" y="2281539"/>
            <a:ext cx="4121400" cy="11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1357" name="Google Shape;1357;p55"/>
          <p:cNvSpPr txBox="1"/>
          <p:nvPr>
            <p:ph type="title"/>
          </p:nvPr>
        </p:nvSpPr>
        <p:spPr>
          <a:xfrm>
            <a:off x="4072200" y="1704639"/>
            <a:ext cx="4121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DEMO</a:t>
            </a:r>
            <a:endParaRPr/>
          </a:p>
        </p:txBody>
      </p:sp>
      <p:sp>
        <p:nvSpPr>
          <p:cNvPr id="1358" name="Google Shape;1358;p55"/>
          <p:cNvSpPr/>
          <p:nvPr/>
        </p:nvSpPr>
        <p:spPr>
          <a:xfrm>
            <a:off x="1568739" y="1173564"/>
            <a:ext cx="1469416" cy="2930099"/>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359" name="Google Shape;1359;p55"/>
          <p:cNvSpPr txBox="1"/>
          <p:nvPr/>
        </p:nvSpPr>
        <p:spPr>
          <a:xfrm>
            <a:off x="980138" y="4359825"/>
            <a:ext cx="2646600" cy="19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1360" name="Google Shape;1360;p55"/>
          <p:cNvPicPr preferRelativeResize="0"/>
          <p:nvPr/>
        </p:nvPicPr>
        <p:blipFill rotWithShape="1">
          <a:blip r:embed="rId3">
            <a:alphaModFix/>
          </a:blip>
          <a:srcRect b="15135" l="68394" r="15414" t="33781"/>
          <a:stretch/>
        </p:blipFill>
        <p:spPr>
          <a:xfrm>
            <a:off x="1606475" y="1409225"/>
            <a:ext cx="1393951" cy="2458799"/>
          </a:xfrm>
          <a:prstGeom prst="rect">
            <a:avLst/>
          </a:prstGeom>
          <a:noFill/>
          <a:ln cap="flat" cmpd="sng" w="9525">
            <a:solidFill>
              <a:schemeClr val="lt1"/>
            </a:solidFill>
            <a:prstDash val="solid"/>
            <a:round/>
            <a:headEnd len="sm" w="sm" type="none"/>
            <a:tailEnd len="sm" w="sm" type="none"/>
          </a:ln>
        </p:spPr>
      </p:pic>
      <p:grpSp>
        <p:nvGrpSpPr>
          <p:cNvPr id="1361" name="Google Shape;1361;p55"/>
          <p:cNvGrpSpPr/>
          <p:nvPr/>
        </p:nvGrpSpPr>
        <p:grpSpPr>
          <a:xfrm>
            <a:off x="2775176" y="1100717"/>
            <a:ext cx="627083" cy="436814"/>
            <a:chOff x="5779976" y="1418876"/>
            <a:chExt cx="421200" cy="293400"/>
          </a:xfrm>
        </p:grpSpPr>
        <p:sp>
          <p:nvSpPr>
            <p:cNvPr id="1362" name="Google Shape;1362;p55"/>
            <p:cNvSpPr/>
            <p:nvPr/>
          </p:nvSpPr>
          <p:spPr>
            <a:xfrm>
              <a:off x="5779976" y="1418876"/>
              <a:ext cx="421200" cy="2934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5"/>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64" name="Google Shape;1364;p55"/>
          <p:cNvGrpSpPr/>
          <p:nvPr/>
        </p:nvGrpSpPr>
        <p:grpSpPr>
          <a:xfrm>
            <a:off x="1203925" y="1693621"/>
            <a:ext cx="2586275" cy="1282796"/>
            <a:chOff x="5471225" y="1495650"/>
            <a:chExt cx="2586275" cy="1282796"/>
          </a:xfrm>
        </p:grpSpPr>
        <p:sp>
          <p:nvSpPr>
            <p:cNvPr id="1365" name="Google Shape;1365;p55"/>
            <p:cNvSpPr/>
            <p:nvPr/>
          </p:nvSpPr>
          <p:spPr>
            <a:xfrm>
              <a:off x="5471225" y="2264100"/>
              <a:ext cx="505350" cy="505350"/>
            </a:xfrm>
            <a:custGeom>
              <a:rect b="b" l="l" r="r" t="t"/>
              <a:pathLst>
                <a:path extrusionOk="0" h="20214" w="20214">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5"/>
            <p:cNvSpPr/>
            <p:nvPr/>
          </p:nvSpPr>
          <p:spPr>
            <a:xfrm>
              <a:off x="5652100" y="2394800"/>
              <a:ext cx="214300" cy="248500"/>
            </a:xfrm>
            <a:custGeom>
              <a:rect b="b" l="l" r="r" t="t"/>
              <a:pathLst>
                <a:path extrusionOk="0" h="9940" w="8572">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5"/>
            <p:cNvSpPr/>
            <p:nvPr/>
          </p:nvSpPr>
          <p:spPr>
            <a:xfrm>
              <a:off x="7071750" y="2545896"/>
              <a:ext cx="805525" cy="23255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5"/>
            <p:cNvSpPr/>
            <p:nvPr/>
          </p:nvSpPr>
          <p:spPr>
            <a:xfrm>
              <a:off x="7121900" y="2585421"/>
              <a:ext cx="170250" cy="155050"/>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5"/>
            <p:cNvSpPr/>
            <p:nvPr/>
          </p:nvSpPr>
          <p:spPr>
            <a:xfrm>
              <a:off x="7345325" y="2621121"/>
              <a:ext cx="284975" cy="25100"/>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5"/>
            <p:cNvSpPr/>
            <p:nvPr/>
          </p:nvSpPr>
          <p:spPr>
            <a:xfrm>
              <a:off x="7661425" y="2621121"/>
              <a:ext cx="142900" cy="25100"/>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5"/>
            <p:cNvSpPr/>
            <p:nvPr/>
          </p:nvSpPr>
          <p:spPr>
            <a:xfrm>
              <a:off x="7345325" y="2683446"/>
              <a:ext cx="171000" cy="24350"/>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5"/>
            <p:cNvSpPr/>
            <p:nvPr/>
          </p:nvSpPr>
          <p:spPr>
            <a:xfrm>
              <a:off x="7419925" y="1495650"/>
              <a:ext cx="637575" cy="63757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5"/>
            <p:cNvSpPr/>
            <p:nvPr/>
          </p:nvSpPr>
          <p:spPr>
            <a:xfrm>
              <a:off x="7537700" y="1604300"/>
              <a:ext cx="402775" cy="41950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56"/>
          <p:cNvSpPr txBox="1"/>
          <p:nvPr>
            <p:ph type="title"/>
          </p:nvPr>
        </p:nvSpPr>
        <p:spPr>
          <a:xfrm>
            <a:off x="870732" y="1117196"/>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a:t>
            </a:r>
            <a:endParaRPr/>
          </a:p>
        </p:txBody>
      </p:sp>
      <p:sp>
        <p:nvSpPr>
          <p:cNvPr id="1379" name="Google Shape;1379;p56"/>
          <p:cNvSpPr txBox="1"/>
          <p:nvPr>
            <p:ph idx="1" type="subTitle"/>
          </p:nvPr>
        </p:nvSpPr>
        <p:spPr>
          <a:xfrm>
            <a:off x="3674050" y="3404742"/>
            <a:ext cx="4507500" cy="41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grpSp>
        <p:nvGrpSpPr>
          <p:cNvPr id="1380" name="Google Shape;1380;p56"/>
          <p:cNvGrpSpPr/>
          <p:nvPr/>
        </p:nvGrpSpPr>
        <p:grpSpPr>
          <a:xfrm>
            <a:off x="1019215" y="3288841"/>
            <a:ext cx="1911987" cy="433631"/>
            <a:chOff x="6153850" y="1669725"/>
            <a:chExt cx="1718949" cy="389816"/>
          </a:xfrm>
        </p:grpSpPr>
        <p:sp>
          <p:nvSpPr>
            <p:cNvPr id="1381" name="Google Shape;1381;p56"/>
            <p:cNvSpPr/>
            <p:nvPr/>
          </p:nvSpPr>
          <p:spPr>
            <a:xfrm>
              <a:off x="6156586" y="1672448"/>
              <a:ext cx="1714402" cy="373134"/>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rotWithShape="0" algn="bl" dir="528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6153850" y="1669725"/>
              <a:ext cx="1718949" cy="38981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rotWithShape="0" algn="bl" dir="528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6246166" y="1742495"/>
              <a:ext cx="233011" cy="233011"/>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6579205" y="1795915"/>
              <a:ext cx="674967" cy="37620"/>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7302010" y="1795915"/>
              <a:ext cx="477315" cy="37620"/>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6579205" y="1890844"/>
              <a:ext cx="265064" cy="37620"/>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56"/>
          <p:cNvGrpSpPr/>
          <p:nvPr/>
        </p:nvGrpSpPr>
        <p:grpSpPr>
          <a:xfrm flipH="1">
            <a:off x="7431373" y="2138628"/>
            <a:ext cx="750177" cy="489663"/>
            <a:chOff x="4842900" y="2922987"/>
            <a:chExt cx="436632" cy="284986"/>
          </a:xfrm>
        </p:grpSpPr>
        <p:sp>
          <p:nvSpPr>
            <p:cNvPr id="1388" name="Google Shape;1388;p56"/>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56"/>
          <p:cNvGrpSpPr/>
          <p:nvPr/>
        </p:nvGrpSpPr>
        <p:grpSpPr>
          <a:xfrm>
            <a:off x="2695450" y="3531600"/>
            <a:ext cx="633707" cy="633733"/>
            <a:chOff x="3933325" y="3806050"/>
            <a:chExt cx="633707" cy="633733"/>
          </a:xfrm>
        </p:grpSpPr>
        <p:sp>
          <p:nvSpPr>
            <p:cNvPr id="1391" name="Google Shape;1391;p56"/>
            <p:cNvSpPr/>
            <p:nvPr/>
          </p:nvSpPr>
          <p:spPr>
            <a:xfrm>
              <a:off x="3933325" y="3806050"/>
              <a:ext cx="633707" cy="633733"/>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4038151" y="3846150"/>
              <a:ext cx="424036" cy="403974"/>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4079011" y="4365773"/>
              <a:ext cx="343865" cy="25"/>
            </a:xfrm>
            <a:custGeom>
              <a:rect b="b" l="l" r="r" t="t"/>
              <a:pathLst>
                <a:path extrusionOk="0" fill="none" h="1" w="13558">
                  <a:moveTo>
                    <a:pt x="1" y="0"/>
                  </a:moveTo>
                  <a:lnTo>
                    <a:pt x="13557" y="0"/>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4079011" y="4314869"/>
              <a:ext cx="343865" cy="25"/>
            </a:xfrm>
            <a:custGeom>
              <a:rect b="b" l="l" r="r" t="t"/>
              <a:pathLst>
                <a:path extrusionOk="0" fill="none" h="1" w="13558">
                  <a:moveTo>
                    <a:pt x="1" y="1"/>
                  </a:moveTo>
                  <a:lnTo>
                    <a:pt x="13557" y="1"/>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56"/>
          <p:cNvGrpSpPr/>
          <p:nvPr/>
        </p:nvGrpSpPr>
        <p:grpSpPr>
          <a:xfrm>
            <a:off x="2077879" y="2842617"/>
            <a:ext cx="588900" cy="410100"/>
            <a:chOff x="1839104" y="3646567"/>
            <a:chExt cx="588900" cy="410100"/>
          </a:xfrm>
        </p:grpSpPr>
        <p:sp>
          <p:nvSpPr>
            <p:cNvPr id="1396" name="Google Shape;1396;p56"/>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56"/>
            <p:cNvGrpSpPr/>
            <p:nvPr/>
          </p:nvGrpSpPr>
          <p:grpSpPr>
            <a:xfrm>
              <a:off x="1980038" y="3691275"/>
              <a:ext cx="307025" cy="320700"/>
              <a:chOff x="1964125" y="3934650"/>
              <a:chExt cx="307025" cy="320700"/>
            </a:xfrm>
          </p:grpSpPr>
          <p:sp>
            <p:nvSpPr>
              <p:cNvPr id="1398" name="Google Shape;1398;p56"/>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0" name="Google Shape;1400;p56"/>
          <p:cNvGrpSpPr/>
          <p:nvPr/>
        </p:nvGrpSpPr>
        <p:grpSpPr>
          <a:xfrm>
            <a:off x="870725" y="771350"/>
            <a:ext cx="7346975" cy="3749625"/>
            <a:chOff x="2824300" y="919475"/>
            <a:chExt cx="7346975" cy="3749625"/>
          </a:xfrm>
        </p:grpSpPr>
        <p:sp>
          <p:nvSpPr>
            <p:cNvPr id="1401" name="Google Shape;1401;p56"/>
            <p:cNvSpPr/>
            <p:nvPr/>
          </p:nvSpPr>
          <p:spPr>
            <a:xfrm>
              <a:off x="2824300" y="43134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9920500" y="9194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9"/>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rbitron"/>
                <a:ea typeface="Orbitron"/>
                <a:cs typeface="Orbitron"/>
                <a:sym typeface="Orbitron"/>
              </a:rPr>
              <a:t>CONTENTS OF THIS TEMPLATE</a:t>
            </a:r>
            <a:endParaRPr b="1">
              <a:latin typeface="Orbitron"/>
              <a:ea typeface="Orbitron"/>
              <a:cs typeface="Orbitron"/>
              <a:sym typeface="Orbitron"/>
            </a:endParaRPr>
          </a:p>
        </p:txBody>
      </p:sp>
      <p:sp>
        <p:nvSpPr>
          <p:cNvPr id="748" name="Google Shape;748;p39"/>
          <p:cNvSpPr txBox="1"/>
          <p:nvPr>
            <p:ph idx="1" type="body"/>
          </p:nvPr>
        </p:nvSpPr>
        <p:spPr>
          <a:xfrm>
            <a:off x="720000" y="1152475"/>
            <a:ext cx="7704000" cy="3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Here’s what you’ll find in this </a:t>
            </a:r>
            <a:r>
              <a:rPr b="1" lang="en" sz="1200">
                <a:uFill>
                  <a:noFill/>
                </a:uFill>
                <a:hlinkClick r:id="rId3"/>
              </a:rPr>
              <a:t>Slidesgo</a:t>
            </a:r>
            <a:r>
              <a:rPr lang="en" sz="1200"/>
              <a:t> template: </a:t>
            </a:r>
            <a:endParaRPr sz="1200"/>
          </a:p>
          <a:p>
            <a:pPr indent="-307975" lvl="0" marL="457200" rtl="0" algn="l">
              <a:spcBef>
                <a:spcPts val="0"/>
              </a:spcBef>
              <a:spcAft>
                <a:spcPts val="0"/>
              </a:spcAft>
              <a:buSzPts val="1250"/>
              <a:buAutoNum type="arabicPeriod"/>
            </a:pPr>
            <a:r>
              <a:rPr lang="en" sz="1200"/>
              <a:t>A slide structure based on a pitch deck, which you can easily adapt to your needs. For more info on how to edit the template, please visit </a:t>
            </a:r>
            <a:r>
              <a:rPr b="1" lang="en" sz="1200">
                <a:uFill>
                  <a:noFill/>
                </a:uFill>
                <a:hlinkClick r:id="rId4"/>
              </a:rPr>
              <a:t>Slidesgo School</a:t>
            </a:r>
            <a:r>
              <a:rPr lang="en" sz="1200"/>
              <a:t> or read our </a:t>
            </a:r>
            <a:r>
              <a:rPr b="1" lang="en" sz="1200">
                <a:uFill>
                  <a:noFill/>
                </a:uFill>
                <a:hlinkClick r:id="rId5"/>
              </a:rPr>
              <a:t>FAQs</a:t>
            </a:r>
            <a:r>
              <a:rPr lang="en" sz="1200"/>
              <a:t>.</a:t>
            </a:r>
            <a:endParaRPr sz="1200"/>
          </a:p>
          <a:p>
            <a:pPr indent="-307975" lvl="0" marL="457200" rtl="0" algn="l">
              <a:spcBef>
                <a:spcPts val="0"/>
              </a:spcBef>
              <a:spcAft>
                <a:spcPts val="0"/>
              </a:spcAft>
              <a:buSzPts val="1250"/>
              <a:buAutoNum type="arabicPeriod"/>
            </a:pPr>
            <a:r>
              <a:rPr lang="en" sz="1200"/>
              <a:t>An assortment of graphic resources that are suitable for use in the presentation can be found in the </a:t>
            </a:r>
            <a:r>
              <a:rPr b="1" lang="en" sz="1200">
                <a:uFill>
                  <a:noFill/>
                </a:uFill>
                <a:hlinkClick action="ppaction://hlinksldjump" r:id="rId6"/>
              </a:rPr>
              <a:t>alternative resources slide</a:t>
            </a:r>
            <a:r>
              <a:rPr lang="en" sz="1200"/>
              <a:t>.</a:t>
            </a:r>
            <a:endParaRPr sz="1200"/>
          </a:p>
          <a:p>
            <a:pPr indent="-307975" lvl="0" marL="457200" rtl="0" algn="l">
              <a:spcBef>
                <a:spcPts val="0"/>
              </a:spcBef>
              <a:spcAft>
                <a:spcPts val="0"/>
              </a:spcAft>
              <a:buSzPts val="1250"/>
              <a:buAutoNum type="arabicPeriod"/>
            </a:pPr>
            <a:r>
              <a:rPr lang="en" sz="1200"/>
              <a:t>A </a:t>
            </a:r>
            <a:r>
              <a:rPr b="1" lang="en" sz="1200">
                <a:uFill>
                  <a:noFill/>
                </a:uFill>
                <a:hlinkClick action="ppaction://hlinksldjump" r:id="rId7"/>
              </a:rPr>
              <a:t>thanks slide</a:t>
            </a:r>
            <a:r>
              <a:rPr lang="en" sz="1200"/>
              <a:t>, which you must keep so that proper credits for our design are given.</a:t>
            </a:r>
            <a:endParaRPr sz="1200"/>
          </a:p>
          <a:p>
            <a:pPr indent="-307975" lvl="0" marL="457200" rtl="0" algn="l">
              <a:spcBef>
                <a:spcPts val="0"/>
              </a:spcBef>
              <a:spcAft>
                <a:spcPts val="0"/>
              </a:spcAft>
              <a:buSzPts val="1250"/>
              <a:buAutoNum type="arabicPeriod"/>
            </a:pPr>
            <a:r>
              <a:rPr lang="en" sz="1200"/>
              <a:t>A </a:t>
            </a:r>
            <a:r>
              <a:rPr b="1" lang="en" sz="1200">
                <a:uFill>
                  <a:noFill/>
                </a:uFill>
                <a:hlinkClick action="ppaction://hlinksldjump" r:id="rId8"/>
              </a:rPr>
              <a:t>resources slide</a:t>
            </a:r>
            <a:r>
              <a:rPr lang="en" sz="1200"/>
              <a:t>, where you’ll find links to all the elements used in the template.</a:t>
            </a:r>
            <a:endParaRPr sz="1200"/>
          </a:p>
          <a:p>
            <a:pPr indent="-307975" lvl="0" marL="457200" rtl="0" algn="l">
              <a:spcBef>
                <a:spcPts val="0"/>
              </a:spcBef>
              <a:spcAft>
                <a:spcPts val="0"/>
              </a:spcAft>
              <a:buSzPts val="1250"/>
              <a:buAutoNum type="arabicPeriod"/>
            </a:pPr>
            <a:r>
              <a:rPr b="1" lang="en" sz="1200">
                <a:solidFill>
                  <a:schemeClr val="hlink"/>
                </a:solidFill>
                <a:uFill>
                  <a:noFill/>
                </a:uFill>
                <a:hlinkClick action="ppaction://hlinksldjump" r:id="rId9"/>
              </a:rPr>
              <a:t>Instructions for use</a:t>
            </a:r>
            <a:r>
              <a:rPr lang="en" sz="1200">
                <a:solidFill>
                  <a:schemeClr val="hlink"/>
                </a:solidFill>
                <a:uFill>
                  <a:noFill/>
                </a:uFill>
                <a:hlinkClick action="ppaction://hlinksldjump" r:id="rId10"/>
              </a:rPr>
              <a:t>.</a:t>
            </a:r>
            <a:endParaRPr sz="1200"/>
          </a:p>
          <a:p>
            <a:pPr indent="-307975" lvl="0" marL="457200" rtl="0" algn="l">
              <a:spcBef>
                <a:spcPts val="0"/>
              </a:spcBef>
              <a:spcAft>
                <a:spcPts val="0"/>
              </a:spcAft>
              <a:buSzPts val="1250"/>
              <a:buAutoNum type="arabicPeriod"/>
            </a:pPr>
            <a:r>
              <a:rPr lang="en" sz="1200"/>
              <a:t>Final slides with:</a:t>
            </a:r>
            <a:endParaRPr sz="1200"/>
          </a:p>
          <a:p>
            <a:pPr indent="-307975" lvl="0" marL="914400" rtl="0" algn="l">
              <a:spcBef>
                <a:spcPts val="0"/>
              </a:spcBef>
              <a:spcAft>
                <a:spcPts val="0"/>
              </a:spcAft>
              <a:buSzPts val="1250"/>
              <a:buChar char="●"/>
            </a:pPr>
            <a:r>
              <a:rPr lang="en" sz="1200"/>
              <a:t>The</a:t>
            </a:r>
            <a:r>
              <a:rPr lang="en" sz="1200">
                <a:solidFill>
                  <a:schemeClr val="hlink"/>
                </a:solidFill>
                <a:uFill>
                  <a:noFill/>
                </a:uFill>
                <a:hlinkClick action="ppaction://hlinksldjump" r:id="rId11"/>
              </a:rPr>
              <a:t> </a:t>
            </a:r>
            <a:r>
              <a:rPr b="1" lang="en" sz="1200">
                <a:solidFill>
                  <a:schemeClr val="hlink"/>
                </a:solidFill>
                <a:uFill>
                  <a:noFill/>
                </a:uFill>
                <a:hlinkClick action="ppaction://hlinksldjump" r:id="rId12"/>
              </a:rPr>
              <a:t>fonts and colors</a:t>
            </a:r>
            <a:r>
              <a:rPr lang="en" sz="1200"/>
              <a:t> used in the template.</a:t>
            </a:r>
            <a:endParaRPr sz="1200"/>
          </a:p>
          <a:p>
            <a:pPr indent="-307975" lvl="0" marL="914400" rtl="0" algn="l">
              <a:spcBef>
                <a:spcPts val="0"/>
              </a:spcBef>
              <a:spcAft>
                <a:spcPts val="0"/>
              </a:spcAft>
              <a:buSzPts val="1250"/>
              <a:buChar char="●"/>
            </a:pPr>
            <a:r>
              <a:rPr lang="en" sz="1200"/>
              <a:t>A </a:t>
            </a:r>
            <a:r>
              <a:rPr b="1" lang="en" sz="1200">
                <a:solidFill>
                  <a:schemeClr val="hlink"/>
                </a:solidFill>
                <a:uFill>
                  <a:noFill/>
                </a:uFill>
                <a:hlinkClick action="ppaction://hlinksldjump" r:id="rId13"/>
              </a:rPr>
              <a:t>selection of illustrations</a:t>
            </a:r>
            <a:r>
              <a:rPr b="1" lang="en" sz="1200"/>
              <a:t>.</a:t>
            </a:r>
            <a:r>
              <a:rPr lang="en" sz="1200"/>
              <a:t> You can also customize and animate them as you wish with the online editor. Visit</a:t>
            </a:r>
            <a:r>
              <a:rPr b="1" lang="en" sz="1200"/>
              <a:t> </a:t>
            </a:r>
            <a:r>
              <a:rPr b="1" lang="en" sz="1200">
                <a:uFill>
                  <a:noFill/>
                </a:uFill>
                <a:hlinkClick r:id="rId14"/>
              </a:rPr>
              <a:t>Storyset</a:t>
            </a:r>
            <a:r>
              <a:rPr lang="en" sz="1200"/>
              <a:t> to find more. </a:t>
            </a:r>
            <a:endParaRPr sz="1200"/>
          </a:p>
          <a:p>
            <a:pPr indent="-307975" lvl="0" marL="914400" rtl="0" algn="l">
              <a:spcBef>
                <a:spcPts val="0"/>
              </a:spcBef>
              <a:spcAft>
                <a:spcPts val="0"/>
              </a:spcAft>
              <a:buSzPts val="1250"/>
              <a:buChar char="●"/>
            </a:pPr>
            <a:r>
              <a:rPr lang="en" sz="1200"/>
              <a:t>More</a:t>
            </a:r>
            <a:r>
              <a:rPr lang="en" sz="1200">
                <a:solidFill>
                  <a:schemeClr val="hlink"/>
                </a:solidFill>
                <a:uFill>
                  <a:noFill/>
                </a:uFill>
                <a:hlinkClick action="ppaction://hlinksldjump" r:id="rId15"/>
              </a:rPr>
              <a:t> </a:t>
            </a:r>
            <a:r>
              <a:rPr b="1" lang="en" sz="1200">
                <a:solidFill>
                  <a:schemeClr val="hlink"/>
                </a:solidFill>
                <a:uFill>
                  <a:noFill/>
                </a:uFill>
                <a:hlinkClick action="ppaction://hlinksldjump" r:id="rId16"/>
              </a:rPr>
              <a:t>infographic resources</a:t>
            </a:r>
            <a:r>
              <a:rPr lang="en" sz="1200"/>
              <a:t>, whose size and color can be edited. </a:t>
            </a:r>
            <a:endParaRPr sz="1200"/>
          </a:p>
          <a:p>
            <a:pPr indent="-307975" lvl="0" marL="914400" rtl="0" algn="l">
              <a:spcBef>
                <a:spcPts val="0"/>
              </a:spcBef>
              <a:spcAft>
                <a:spcPts val="0"/>
              </a:spcAft>
              <a:buSzPts val="1250"/>
              <a:buChar char="●"/>
            </a:pPr>
            <a:r>
              <a:rPr lang="en" sz="1200"/>
              <a:t>Sets of </a:t>
            </a:r>
            <a:r>
              <a:rPr b="1" lang="en" sz="1200">
                <a:solidFill>
                  <a:schemeClr val="hlink"/>
                </a:solidFill>
                <a:uFill>
                  <a:noFill/>
                </a:uFill>
                <a:hlinkClick action="ppaction://hlinksldjump" r:id="rId17"/>
              </a:rPr>
              <a:t>customizable icons</a:t>
            </a:r>
            <a:r>
              <a:rPr lang="en" sz="1200"/>
              <a:t> of the following themes: general, business, avatar, creative process, education, help &amp; support, medical, nature, performing arts, SEO &amp; marketing, and teamwork.</a:t>
            </a:r>
            <a:endParaRPr sz="1200"/>
          </a:p>
          <a:p>
            <a:pPr indent="0" lvl="0" marL="0" rtl="0" algn="l">
              <a:spcBef>
                <a:spcPts val="0"/>
              </a:spcBef>
              <a:spcAft>
                <a:spcPts val="0"/>
              </a:spcAft>
              <a:buNone/>
            </a:pPr>
            <a:r>
              <a:rPr lang="en" sz="1200"/>
              <a:t>You can delete this slide when you’re done editing the presentation.</a:t>
            </a:r>
            <a:endParaRPr sz="1200"/>
          </a:p>
        </p:txBody>
      </p:sp>
      <p:grpSp>
        <p:nvGrpSpPr>
          <p:cNvPr id="749" name="Google Shape;749;p39"/>
          <p:cNvGrpSpPr/>
          <p:nvPr/>
        </p:nvGrpSpPr>
        <p:grpSpPr>
          <a:xfrm>
            <a:off x="8236625" y="4105445"/>
            <a:ext cx="501556" cy="570430"/>
            <a:chOff x="10190200" y="4253570"/>
            <a:chExt cx="501556" cy="570430"/>
          </a:xfrm>
        </p:grpSpPr>
        <p:sp>
          <p:nvSpPr>
            <p:cNvPr id="750" name="Google Shape;750;p39"/>
            <p:cNvSpPr/>
            <p:nvPr/>
          </p:nvSpPr>
          <p:spPr>
            <a:xfrm>
              <a:off x="10440975" y="4253570"/>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10190200" y="45732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grpSp>
        <p:nvGrpSpPr>
          <p:cNvPr id="1407" name="Google Shape;1407;p57"/>
          <p:cNvGrpSpPr/>
          <p:nvPr/>
        </p:nvGrpSpPr>
        <p:grpSpPr>
          <a:xfrm>
            <a:off x="4568870" y="1437775"/>
            <a:ext cx="3095449" cy="3114902"/>
            <a:chOff x="486901" y="1114990"/>
            <a:chExt cx="3574834" cy="3597300"/>
          </a:xfrm>
        </p:grpSpPr>
        <p:sp>
          <p:nvSpPr>
            <p:cNvPr id="1408" name="Google Shape;1408;p57"/>
            <p:cNvSpPr/>
            <p:nvPr/>
          </p:nvSpPr>
          <p:spPr>
            <a:xfrm>
              <a:off x="486935" y="1114990"/>
              <a:ext cx="3574800" cy="3597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7"/>
            <p:cNvSpPr/>
            <p:nvPr/>
          </p:nvSpPr>
          <p:spPr>
            <a:xfrm>
              <a:off x="486901" y="1115005"/>
              <a:ext cx="357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0" name="Google Shape;1410;p57"/>
            <p:cNvGrpSpPr/>
            <p:nvPr/>
          </p:nvGrpSpPr>
          <p:grpSpPr>
            <a:xfrm flipH="1" rot="10800000">
              <a:off x="620929" y="1244995"/>
              <a:ext cx="429322" cy="93999"/>
              <a:chOff x="5578333" y="744468"/>
              <a:chExt cx="431653" cy="94500"/>
            </a:xfrm>
          </p:grpSpPr>
          <p:sp>
            <p:nvSpPr>
              <p:cNvPr id="1411" name="Google Shape;1411;p57"/>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7"/>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7"/>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4" name="Google Shape;1414;p57"/>
          <p:cNvSpPr txBox="1"/>
          <p:nvPr/>
        </p:nvSpPr>
        <p:spPr>
          <a:xfrm>
            <a:off x="4919445" y="4070743"/>
            <a:ext cx="2394300" cy="4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pic>
        <p:nvPicPr>
          <p:cNvPr id="1415" name="Google Shape;1415;p57" title="Gráfico">
            <a:hlinkClick r:id="rId4"/>
          </p:cNvPr>
          <p:cNvPicPr preferRelativeResize="0"/>
          <p:nvPr/>
        </p:nvPicPr>
        <p:blipFill>
          <a:blip r:embed="rId5">
            <a:alphaModFix/>
          </a:blip>
          <a:stretch>
            <a:fillRect/>
          </a:stretch>
        </p:blipFill>
        <p:spPr>
          <a:xfrm>
            <a:off x="4989350" y="1742683"/>
            <a:ext cx="2254501" cy="2260585"/>
          </a:xfrm>
          <a:prstGeom prst="rect">
            <a:avLst/>
          </a:prstGeom>
          <a:noFill/>
          <a:ln>
            <a:noFill/>
          </a:ln>
        </p:spPr>
      </p:pic>
      <p:sp>
        <p:nvSpPr>
          <p:cNvPr id="1416" name="Google Shape;1416;p57"/>
          <p:cNvSpPr/>
          <p:nvPr/>
        </p:nvSpPr>
        <p:spPr>
          <a:xfrm>
            <a:off x="1263350" y="1762475"/>
            <a:ext cx="23418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7"/>
          <p:cNvSpPr/>
          <p:nvPr/>
        </p:nvSpPr>
        <p:spPr>
          <a:xfrm>
            <a:off x="1263350" y="3019825"/>
            <a:ext cx="2341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TRACTION</a:t>
            </a:r>
            <a:endParaRPr/>
          </a:p>
        </p:txBody>
      </p:sp>
      <p:sp>
        <p:nvSpPr>
          <p:cNvPr id="1419" name="Google Shape;1419;p57"/>
          <p:cNvSpPr txBox="1"/>
          <p:nvPr/>
        </p:nvSpPr>
        <p:spPr>
          <a:xfrm>
            <a:off x="1350500" y="1772500"/>
            <a:ext cx="21675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p:txBody>
      </p:sp>
      <p:sp>
        <p:nvSpPr>
          <p:cNvPr id="1420" name="Google Shape;1420;p57"/>
          <p:cNvSpPr txBox="1"/>
          <p:nvPr/>
        </p:nvSpPr>
        <p:spPr>
          <a:xfrm>
            <a:off x="1263350" y="2223354"/>
            <a:ext cx="2341800" cy="6354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1421" name="Google Shape;1421;p57"/>
          <p:cNvSpPr txBox="1"/>
          <p:nvPr/>
        </p:nvSpPr>
        <p:spPr>
          <a:xfrm>
            <a:off x="1350500" y="3042774"/>
            <a:ext cx="2167500" cy="295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1422" name="Google Shape;1422;p57"/>
          <p:cNvSpPr txBox="1"/>
          <p:nvPr/>
        </p:nvSpPr>
        <p:spPr>
          <a:xfrm>
            <a:off x="1263350" y="3484718"/>
            <a:ext cx="2341800" cy="635400"/>
          </a:xfrm>
          <a:prstGeom prst="rect">
            <a:avLst/>
          </a:prstGeom>
          <a:noFill/>
          <a:ln>
            <a:noFill/>
          </a:ln>
        </p:spPr>
        <p:txBody>
          <a:bodyPr anchorCtr="0" anchor="ctr" bIns="0" lIns="91425"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sp>
        <p:nvSpPr>
          <p:cNvPr id="1423" name="Google Shape;1423;p57"/>
          <p:cNvSpPr/>
          <p:nvPr/>
        </p:nvSpPr>
        <p:spPr>
          <a:xfrm>
            <a:off x="7466775" y="3278200"/>
            <a:ext cx="703500" cy="703500"/>
          </a:xfrm>
          <a:prstGeom prst="roundRect">
            <a:avLst>
              <a:gd fmla="val 16667"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lt1"/>
                </a:solidFill>
                <a:latin typeface="Orbitron"/>
                <a:ea typeface="Orbitron"/>
                <a:cs typeface="Orbitron"/>
                <a:sym typeface="Orbitron"/>
              </a:rPr>
              <a:t>80%</a:t>
            </a:r>
            <a:endParaRPr b="1" sz="1600">
              <a:solidFill>
                <a:schemeClr val="lt1"/>
              </a:solidFill>
              <a:latin typeface="Orbitron"/>
              <a:ea typeface="Orbitron"/>
              <a:cs typeface="Orbitron"/>
              <a:sym typeface="Orbitron"/>
            </a:endParaRPr>
          </a:p>
        </p:txBody>
      </p:sp>
      <p:sp>
        <p:nvSpPr>
          <p:cNvPr id="1424" name="Google Shape;1424;p57"/>
          <p:cNvSpPr/>
          <p:nvPr/>
        </p:nvSpPr>
        <p:spPr>
          <a:xfrm>
            <a:off x="4241100" y="1858600"/>
            <a:ext cx="703500" cy="703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lt1"/>
                </a:solidFill>
                <a:latin typeface="Orbitron"/>
                <a:ea typeface="Orbitron"/>
                <a:cs typeface="Orbitron"/>
                <a:sym typeface="Orbitron"/>
              </a:rPr>
              <a:t>2</a:t>
            </a:r>
            <a:r>
              <a:rPr b="1" lang="en" sz="1600">
                <a:solidFill>
                  <a:schemeClr val="lt1"/>
                </a:solidFill>
                <a:latin typeface="Orbitron"/>
                <a:ea typeface="Orbitron"/>
                <a:cs typeface="Orbitron"/>
                <a:sym typeface="Orbitron"/>
              </a:rPr>
              <a:t>0%</a:t>
            </a:r>
            <a:endParaRPr b="1" sz="1600">
              <a:solidFill>
                <a:schemeClr val="lt1"/>
              </a:solidFill>
              <a:latin typeface="Orbitron"/>
              <a:ea typeface="Orbitron"/>
              <a:cs typeface="Orbitron"/>
              <a:sym typeface="Orbitron"/>
            </a:endParaRPr>
          </a:p>
        </p:txBody>
      </p:sp>
      <p:cxnSp>
        <p:nvCxnSpPr>
          <p:cNvPr id="1425" name="Google Shape;1425;p57"/>
          <p:cNvCxnSpPr>
            <a:stCxn id="1424" idx="3"/>
          </p:cNvCxnSpPr>
          <p:nvPr/>
        </p:nvCxnSpPr>
        <p:spPr>
          <a:xfrm>
            <a:off x="4944600" y="2210350"/>
            <a:ext cx="676500" cy="267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426" name="Google Shape;1426;p57"/>
          <p:cNvCxnSpPr>
            <a:stCxn id="1423" idx="1"/>
          </p:cNvCxnSpPr>
          <p:nvPr/>
        </p:nvCxnSpPr>
        <p:spPr>
          <a:xfrm rot="10800000">
            <a:off x="6821475" y="3168850"/>
            <a:ext cx="645300" cy="461100"/>
          </a:xfrm>
          <a:prstGeom prst="bentConnector3">
            <a:avLst>
              <a:gd fmla="val 50000" name="adj1"/>
            </a:avLst>
          </a:prstGeom>
          <a:noFill/>
          <a:ln cap="flat" cmpd="sng" w="19050">
            <a:solidFill>
              <a:schemeClr val="dk1"/>
            </a:solidFill>
            <a:prstDash val="solid"/>
            <a:round/>
            <a:headEnd len="med" w="med" type="none"/>
            <a:tailEnd len="med" w="med" type="oval"/>
          </a:ln>
        </p:spPr>
      </p:cxnSp>
      <p:grpSp>
        <p:nvGrpSpPr>
          <p:cNvPr id="1427" name="Google Shape;1427;p57"/>
          <p:cNvGrpSpPr/>
          <p:nvPr/>
        </p:nvGrpSpPr>
        <p:grpSpPr>
          <a:xfrm>
            <a:off x="3354375" y="1240575"/>
            <a:ext cx="4839225" cy="3276475"/>
            <a:chOff x="5307950" y="1388700"/>
            <a:chExt cx="4839225" cy="3276475"/>
          </a:xfrm>
        </p:grpSpPr>
        <p:sp>
          <p:nvSpPr>
            <p:cNvPr id="1428" name="Google Shape;1428;p57"/>
            <p:cNvSpPr/>
            <p:nvPr/>
          </p:nvSpPr>
          <p:spPr>
            <a:xfrm>
              <a:off x="9790750" y="13887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7"/>
            <p:cNvSpPr/>
            <p:nvPr/>
          </p:nvSpPr>
          <p:spPr>
            <a:xfrm>
              <a:off x="5307950" y="44144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57"/>
          <p:cNvGrpSpPr/>
          <p:nvPr/>
        </p:nvGrpSpPr>
        <p:grpSpPr>
          <a:xfrm>
            <a:off x="7075429" y="1265092"/>
            <a:ext cx="588900" cy="410100"/>
            <a:chOff x="1839104" y="3646567"/>
            <a:chExt cx="588900" cy="410100"/>
          </a:xfrm>
        </p:grpSpPr>
        <p:sp>
          <p:nvSpPr>
            <p:cNvPr id="1431" name="Google Shape;1431;p57"/>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57"/>
            <p:cNvGrpSpPr/>
            <p:nvPr/>
          </p:nvGrpSpPr>
          <p:grpSpPr>
            <a:xfrm>
              <a:off x="1980038" y="3691275"/>
              <a:ext cx="307025" cy="320700"/>
              <a:chOff x="1964125" y="3934650"/>
              <a:chExt cx="307025" cy="320700"/>
            </a:xfrm>
          </p:grpSpPr>
          <p:sp>
            <p:nvSpPr>
              <p:cNvPr id="1433" name="Google Shape;1433;p57"/>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7"/>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grpSp>
        <p:nvGrpSpPr>
          <p:cNvPr id="1439" name="Google Shape;1439;p58"/>
          <p:cNvGrpSpPr/>
          <p:nvPr/>
        </p:nvGrpSpPr>
        <p:grpSpPr>
          <a:xfrm>
            <a:off x="870725" y="1663975"/>
            <a:ext cx="7281525" cy="2857000"/>
            <a:chOff x="2824300" y="1812100"/>
            <a:chExt cx="7281525" cy="2857000"/>
          </a:xfrm>
        </p:grpSpPr>
        <p:sp>
          <p:nvSpPr>
            <p:cNvPr id="1440" name="Google Shape;1440;p58"/>
            <p:cNvSpPr/>
            <p:nvPr/>
          </p:nvSpPr>
          <p:spPr>
            <a:xfrm>
              <a:off x="2824300" y="43134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8"/>
            <p:cNvSpPr/>
            <p:nvPr/>
          </p:nvSpPr>
          <p:spPr>
            <a:xfrm>
              <a:off x="9855050" y="18121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58"/>
          <p:cNvGrpSpPr/>
          <p:nvPr/>
        </p:nvGrpSpPr>
        <p:grpSpPr>
          <a:xfrm>
            <a:off x="4957182" y="1348675"/>
            <a:ext cx="2299225" cy="3108284"/>
            <a:chOff x="486919" y="1114962"/>
            <a:chExt cx="2619901" cy="3541800"/>
          </a:xfrm>
        </p:grpSpPr>
        <p:sp>
          <p:nvSpPr>
            <p:cNvPr id="1443" name="Google Shape;1443;p58"/>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58"/>
            <p:cNvGrpSpPr/>
            <p:nvPr/>
          </p:nvGrpSpPr>
          <p:grpSpPr>
            <a:xfrm flipH="1" rot="10800000">
              <a:off x="620929" y="1244995"/>
              <a:ext cx="429322" cy="93999"/>
              <a:chOff x="5578333" y="744468"/>
              <a:chExt cx="431653" cy="94500"/>
            </a:xfrm>
          </p:grpSpPr>
          <p:sp>
            <p:nvSpPr>
              <p:cNvPr id="1446" name="Google Shape;1446;p58"/>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8"/>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9" name="Google Shape;1449;p58"/>
          <p:cNvGrpSpPr/>
          <p:nvPr/>
        </p:nvGrpSpPr>
        <p:grpSpPr>
          <a:xfrm>
            <a:off x="1896667" y="878632"/>
            <a:ext cx="2299225" cy="3108284"/>
            <a:chOff x="486919" y="1114962"/>
            <a:chExt cx="2619901" cy="3541800"/>
          </a:xfrm>
        </p:grpSpPr>
        <p:sp>
          <p:nvSpPr>
            <p:cNvPr id="1450" name="Google Shape;1450;p58"/>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58"/>
            <p:cNvGrpSpPr/>
            <p:nvPr/>
          </p:nvGrpSpPr>
          <p:grpSpPr>
            <a:xfrm flipH="1" rot="10800000">
              <a:off x="620929" y="1244995"/>
              <a:ext cx="429322" cy="93999"/>
              <a:chOff x="5578333" y="744468"/>
              <a:chExt cx="431653" cy="94500"/>
            </a:xfrm>
          </p:grpSpPr>
          <p:sp>
            <p:nvSpPr>
              <p:cNvPr id="1453" name="Google Shape;1453;p58"/>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6" name="Google Shape;1456;p58"/>
          <p:cNvSpPr/>
          <p:nvPr/>
        </p:nvSpPr>
        <p:spPr>
          <a:xfrm>
            <a:off x="2070079" y="2513407"/>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8"/>
          <p:cNvSpPr txBox="1"/>
          <p:nvPr>
            <p:ph type="title"/>
          </p:nvPr>
        </p:nvSpPr>
        <p:spPr>
          <a:xfrm>
            <a:off x="2011429" y="1813593"/>
            <a:ext cx="20694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12,543</a:t>
            </a:r>
            <a:endParaRPr/>
          </a:p>
        </p:txBody>
      </p:sp>
      <p:sp>
        <p:nvSpPr>
          <p:cNvPr id="1458" name="Google Shape;1458;p58"/>
          <p:cNvSpPr txBox="1"/>
          <p:nvPr>
            <p:ph idx="1" type="subTitle"/>
          </p:nvPr>
        </p:nvSpPr>
        <p:spPr>
          <a:xfrm>
            <a:off x="2011579" y="2994376"/>
            <a:ext cx="2069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a:t>
            </a:r>
            <a:endParaRPr/>
          </a:p>
        </p:txBody>
      </p:sp>
      <p:sp>
        <p:nvSpPr>
          <p:cNvPr id="1459" name="Google Shape;1459;p58"/>
          <p:cNvSpPr txBox="1"/>
          <p:nvPr>
            <p:ph idx="2" type="title"/>
          </p:nvPr>
        </p:nvSpPr>
        <p:spPr>
          <a:xfrm>
            <a:off x="5072095" y="2283636"/>
            <a:ext cx="20694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460" name="Google Shape;1460;p58"/>
          <p:cNvSpPr txBox="1"/>
          <p:nvPr>
            <p:ph idx="3" type="subTitle"/>
          </p:nvPr>
        </p:nvSpPr>
        <p:spPr>
          <a:xfrm>
            <a:off x="5072095" y="3464418"/>
            <a:ext cx="2069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p:txBody>
      </p:sp>
      <p:sp>
        <p:nvSpPr>
          <p:cNvPr id="1461" name="Google Shape;1461;p58"/>
          <p:cNvSpPr/>
          <p:nvPr/>
        </p:nvSpPr>
        <p:spPr>
          <a:xfrm>
            <a:off x="5130595" y="29834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8"/>
          <p:cNvSpPr txBox="1"/>
          <p:nvPr>
            <p:ph idx="4" type="subTitle"/>
          </p:nvPr>
        </p:nvSpPr>
        <p:spPr>
          <a:xfrm>
            <a:off x="2241046" y="2561682"/>
            <a:ext cx="1624800" cy="24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463" name="Google Shape;1463;p58"/>
          <p:cNvSpPr/>
          <p:nvPr/>
        </p:nvSpPr>
        <p:spPr>
          <a:xfrm>
            <a:off x="2855279" y="1469937"/>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58"/>
          <p:cNvGrpSpPr/>
          <p:nvPr/>
        </p:nvGrpSpPr>
        <p:grpSpPr>
          <a:xfrm>
            <a:off x="5929467" y="1949805"/>
            <a:ext cx="367261" cy="364686"/>
            <a:chOff x="-64781025" y="3361050"/>
            <a:chExt cx="317425" cy="315200"/>
          </a:xfrm>
        </p:grpSpPr>
        <p:sp>
          <p:nvSpPr>
            <p:cNvPr id="1465" name="Google Shape;1465;p5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58"/>
          <p:cNvSpPr txBox="1"/>
          <p:nvPr>
            <p:ph idx="5" type="subTitle"/>
          </p:nvPr>
        </p:nvSpPr>
        <p:spPr>
          <a:xfrm>
            <a:off x="5300699" y="3031725"/>
            <a:ext cx="1624800" cy="24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1470" name="Google Shape;1470;p58"/>
          <p:cNvGrpSpPr/>
          <p:nvPr/>
        </p:nvGrpSpPr>
        <p:grpSpPr>
          <a:xfrm>
            <a:off x="1454679" y="1504517"/>
            <a:ext cx="588878" cy="410243"/>
            <a:chOff x="7718626" y="1238667"/>
            <a:chExt cx="627000" cy="436800"/>
          </a:xfrm>
        </p:grpSpPr>
        <p:sp>
          <p:nvSpPr>
            <p:cNvPr id="1471" name="Google Shape;1471;p58"/>
            <p:cNvSpPr/>
            <p:nvPr/>
          </p:nvSpPr>
          <p:spPr>
            <a:xfrm>
              <a:off x="7718626" y="1238667"/>
              <a:ext cx="627000" cy="436800"/>
            </a:xfrm>
            <a:prstGeom prst="wedgeRoundRectCallout">
              <a:avLst>
                <a:gd fmla="val -17374" name="adj1"/>
                <a:gd fmla="val 73101" name="adj2"/>
                <a:gd fmla="val 0" name="adj3"/>
              </a:avLst>
            </a:prstGeom>
            <a:solidFill>
              <a:schemeClr val="accent1"/>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a:off x="7973613" y="1296725"/>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7878613" y="1426650"/>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8"/>
          <p:cNvGrpSpPr/>
          <p:nvPr/>
        </p:nvGrpSpPr>
        <p:grpSpPr>
          <a:xfrm>
            <a:off x="7141509" y="3261765"/>
            <a:ext cx="1010747" cy="784263"/>
            <a:chOff x="1150100" y="2672675"/>
            <a:chExt cx="1076178" cy="835033"/>
          </a:xfrm>
        </p:grpSpPr>
        <p:sp>
          <p:nvSpPr>
            <p:cNvPr id="1475" name="Google Shape;1475;p58"/>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58"/>
            <p:cNvGrpSpPr/>
            <p:nvPr/>
          </p:nvGrpSpPr>
          <p:grpSpPr>
            <a:xfrm>
              <a:off x="1399112" y="2789445"/>
              <a:ext cx="622391" cy="623829"/>
              <a:chOff x="5096713" y="3964200"/>
              <a:chExt cx="324500" cy="325250"/>
            </a:xfrm>
          </p:grpSpPr>
          <p:sp>
            <p:nvSpPr>
              <p:cNvPr id="1477" name="Google Shape;1477;p58"/>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2" name="Google Shape;1482;p58"/>
          <p:cNvGrpSpPr/>
          <p:nvPr/>
        </p:nvGrpSpPr>
        <p:grpSpPr>
          <a:xfrm>
            <a:off x="7571621" y="3977686"/>
            <a:ext cx="712744" cy="301989"/>
            <a:chOff x="5021875" y="2898100"/>
            <a:chExt cx="622375" cy="263700"/>
          </a:xfrm>
        </p:grpSpPr>
        <p:sp>
          <p:nvSpPr>
            <p:cNvPr id="1483" name="Google Shape;1483;p58"/>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59"/>
          <p:cNvSpPr/>
          <p:nvPr/>
        </p:nvSpPr>
        <p:spPr>
          <a:xfrm>
            <a:off x="723150"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9"/>
          <p:cNvSpPr/>
          <p:nvPr/>
        </p:nvSpPr>
        <p:spPr>
          <a:xfrm>
            <a:off x="723150"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9"/>
          <p:cNvSpPr/>
          <p:nvPr/>
        </p:nvSpPr>
        <p:spPr>
          <a:xfrm>
            <a:off x="3422423"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9"/>
          <p:cNvSpPr/>
          <p:nvPr/>
        </p:nvSpPr>
        <p:spPr>
          <a:xfrm>
            <a:off x="3422423"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9"/>
          <p:cNvSpPr/>
          <p:nvPr/>
        </p:nvSpPr>
        <p:spPr>
          <a:xfrm>
            <a:off x="6121694"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p:nvPr/>
        </p:nvSpPr>
        <p:spPr>
          <a:xfrm>
            <a:off x="6121694"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9"/>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STUDY</a:t>
            </a:r>
            <a:endParaRPr/>
          </a:p>
        </p:txBody>
      </p:sp>
      <p:sp>
        <p:nvSpPr>
          <p:cNvPr id="1503" name="Google Shape;1503;p59"/>
          <p:cNvSpPr txBox="1"/>
          <p:nvPr>
            <p:ph idx="2" type="title"/>
          </p:nvPr>
        </p:nvSpPr>
        <p:spPr>
          <a:xfrm>
            <a:off x="954900"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04" name="Google Shape;1504;p59"/>
          <p:cNvSpPr txBox="1"/>
          <p:nvPr>
            <p:ph idx="1" type="subTitle"/>
          </p:nvPr>
        </p:nvSpPr>
        <p:spPr>
          <a:xfrm>
            <a:off x="720000" y="2300121"/>
            <a:ext cx="2305500" cy="7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505" name="Google Shape;1505;p59"/>
          <p:cNvSpPr txBox="1"/>
          <p:nvPr>
            <p:ph idx="3" type="title"/>
          </p:nvPr>
        </p:nvSpPr>
        <p:spPr>
          <a:xfrm>
            <a:off x="3654173"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06" name="Google Shape;1506;p59"/>
          <p:cNvSpPr txBox="1"/>
          <p:nvPr>
            <p:ph idx="4" type="subTitle"/>
          </p:nvPr>
        </p:nvSpPr>
        <p:spPr>
          <a:xfrm>
            <a:off x="3419273" y="2296221"/>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507" name="Google Shape;1507;p59"/>
          <p:cNvSpPr txBox="1"/>
          <p:nvPr>
            <p:ph idx="5" type="title"/>
          </p:nvPr>
        </p:nvSpPr>
        <p:spPr>
          <a:xfrm>
            <a:off x="954900"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508" name="Google Shape;1508;p59"/>
          <p:cNvSpPr txBox="1"/>
          <p:nvPr>
            <p:ph idx="6" type="subTitle"/>
          </p:nvPr>
        </p:nvSpPr>
        <p:spPr>
          <a:xfrm>
            <a:off x="720000"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509" name="Google Shape;1509;p59"/>
          <p:cNvSpPr txBox="1"/>
          <p:nvPr>
            <p:ph idx="7" type="title"/>
          </p:nvPr>
        </p:nvSpPr>
        <p:spPr>
          <a:xfrm>
            <a:off x="3654173"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510" name="Google Shape;1510;p59"/>
          <p:cNvSpPr txBox="1"/>
          <p:nvPr>
            <p:ph idx="8" type="subTitle"/>
          </p:nvPr>
        </p:nvSpPr>
        <p:spPr>
          <a:xfrm>
            <a:off x="3419273"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1511" name="Google Shape;1511;p59"/>
          <p:cNvSpPr txBox="1"/>
          <p:nvPr>
            <p:ph idx="9" type="title"/>
          </p:nvPr>
        </p:nvSpPr>
        <p:spPr>
          <a:xfrm>
            <a:off x="6353444"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12" name="Google Shape;1512;p59"/>
          <p:cNvSpPr txBox="1"/>
          <p:nvPr>
            <p:ph idx="13" type="subTitle"/>
          </p:nvPr>
        </p:nvSpPr>
        <p:spPr>
          <a:xfrm>
            <a:off x="6118544" y="2296221"/>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513" name="Google Shape;1513;p59"/>
          <p:cNvSpPr txBox="1"/>
          <p:nvPr>
            <p:ph idx="14" type="title"/>
          </p:nvPr>
        </p:nvSpPr>
        <p:spPr>
          <a:xfrm>
            <a:off x="6353444"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514" name="Google Shape;1514;p59"/>
          <p:cNvSpPr txBox="1"/>
          <p:nvPr>
            <p:ph idx="15" type="subTitle"/>
          </p:nvPr>
        </p:nvSpPr>
        <p:spPr>
          <a:xfrm>
            <a:off x="6118544"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grpSp>
        <p:nvGrpSpPr>
          <p:cNvPr id="1515" name="Google Shape;1515;p59"/>
          <p:cNvGrpSpPr/>
          <p:nvPr/>
        </p:nvGrpSpPr>
        <p:grpSpPr>
          <a:xfrm>
            <a:off x="1703578" y="1418165"/>
            <a:ext cx="338344" cy="338095"/>
            <a:chOff x="-61351725" y="3372400"/>
            <a:chExt cx="310350" cy="310150"/>
          </a:xfrm>
        </p:grpSpPr>
        <p:sp>
          <p:nvSpPr>
            <p:cNvPr id="1516" name="Google Shape;1516;p5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9" name="Google Shape;1519;p59"/>
          <p:cNvSpPr/>
          <p:nvPr/>
        </p:nvSpPr>
        <p:spPr>
          <a:xfrm>
            <a:off x="4396820" y="1415150"/>
            <a:ext cx="350405" cy="34869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59"/>
          <p:cNvGrpSpPr/>
          <p:nvPr/>
        </p:nvGrpSpPr>
        <p:grpSpPr>
          <a:xfrm>
            <a:off x="4389259" y="2996153"/>
            <a:ext cx="365529" cy="351279"/>
            <a:chOff x="-62890750" y="3747425"/>
            <a:chExt cx="330825" cy="317900"/>
          </a:xfrm>
        </p:grpSpPr>
        <p:sp>
          <p:nvSpPr>
            <p:cNvPr id="1521" name="Google Shape;1521;p5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59"/>
          <p:cNvGrpSpPr/>
          <p:nvPr/>
        </p:nvGrpSpPr>
        <p:grpSpPr>
          <a:xfrm>
            <a:off x="1697548" y="2991687"/>
            <a:ext cx="350405" cy="351258"/>
            <a:chOff x="-61783350" y="3743950"/>
            <a:chExt cx="316650" cy="317450"/>
          </a:xfrm>
        </p:grpSpPr>
        <p:sp>
          <p:nvSpPr>
            <p:cNvPr id="1536" name="Google Shape;1536;p5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59"/>
          <p:cNvGrpSpPr/>
          <p:nvPr/>
        </p:nvGrpSpPr>
        <p:grpSpPr>
          <a:xfrm>
            <a:off x="7122357" y="1418745"/>
            <a:ext cx="297874" cy="338100"/>
            <a:chOff x="2423775" y="3226875"/>
            <a:chExt cx="259925" cy="295000"/>
          </a:xfrm>
        </p:grpSpPr>
        <p:sp>
          <p:nvSpPr>
            <p:cNvPr id="1539" name="Google Shape;1539;p5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59"/>
          <p:cNvGrpSpPr/>
          <p:nvPr/>
        </p:nvGrpSpPr>
        <p:grpSpPr>
          <a:xfrm>
            <a:off x="7138142" y="2997693"/>
            <a:ext cx="266305" cy="349133"/>
            <a:chOff x="3167275" y="3227275"/>
            <a:chExt cx="225300" cy="295375"/>
          </a:xfrm>
        </p:grpSpPr>
        <p:sp>
          <p:nvSpPr>
            <p:cNvPr id="1543" name="Google Shape;1543;p5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9"/>
          <p:cNvGrpSpPr/>
          <p:nvPr/>
        </p:nvGrpSpPr>
        <p:grpSpPr>
          <a:xfrm>
            <a:off x="430650" y="1127738"/>
            <a:ext cx="8009275" cy="2114168"/>
            <a:chOff x="2384225" y="1275863"/>
            <a:chExt cx="8009275" cy="2114168"/>
          </a:xfrm>
        </p:grpSpPr>
        <p:sp>
          <p:nvSpPr>
            <p:cNvPr id="1549" name="Google Shape;1549;p59"/>
            <p:cNvSpPr/>
            <p:nvPr/>
          </p:nvSpPr>
          <p:spPr>
            <a:xfrm>
              <a:off x="2384225" y="3139795"/>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a:off x="10142725" y="12758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60"/>
          <p:cNvSpPr/>
          <p:nvPr/>
        </p:nvSpPr>
        <p:spPr>
          <a:xfrm>
            <a:off x="719996" y="1414741"/>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0"/>
          <p:cNvSpPr/>
          <p:nvPr/>
        </p:nvSpPr>
        <p:spPr>
          <a:xfrm>
            <a:off x="5515796" y="1419016"/>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0"/>
          <p:cNvSpPr/>
          <p:nvPr/>
        </p:nvSpPr>
        <p:spPr>
          <a:xfrm>
            <a:off x="3117896" y="3000366"/>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8" name="Google Shape;1558;p60"/>
          <p:cNvGrpSpPr/>
          <p:nvPr/>
        </p:nvGrpSpPr>
        <p:grpSpPr>
          <a:xfrm>
            <a:off x="3056406" y="1509785"/>
            <a:ext cx="436726" cy="436069"/>
            <a:chOff x="2511750" y="2018800"/>
            <a:chExt cx="515250" cy="514475"/>
          </a:xfrm>
        </p:grpSpPr>
        <p:sp>
          <p:nvSpPr>
            <p:cNvPr id="1559" name="Google Shape;1559;p60"/>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0"/>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0"/>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60"/>
          <p:cNvGrpSpPr/>
          <p:nvPr/>
        </p:nvGrpSpPr>
        <p:grpSpPr>
          <a:xfrm>
            <a:off x="7852206" y="1509785"/>
            <a:ext cx="436726" cy="436069"/>
            <a:chOff x="2511750" y="2018800"/>
            <a:chExt cx="515250" cy="514475"/>
          </a:xfrm>
        </p:grpSpPr>
        <p:sp>
          <p:nvSpPr>
            <p:cNvPr id="1563" name="Google Shape;1563;p60"/>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0"/>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0"/>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60"/>
          <p:cNvGrpSpPr/>
          <p:nvPr/>
        </p:nvGrpSpPr>
        <p:grpSpPr>
          <a:xfrm>
            <a:off x="5454306" y="3097556"/>
            <a:ext cx="436726" cy="436069"/>
            <a:chOff x="2511750" y="2018800"/>
            <a:chExt cx="515250" cy="514475"/>
          </a:xfrm>
        </p:grpSpPr>
        <p:sp>
          <p:nvSpPr>
            <p:cNvPr id="1567" name="Google Shape;1567;p60"/>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0"/>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0"/>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0" name="Google Shape;1570;p60"/>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REVIEWS</a:t>
            </a:r>
            <a:endParaRPr/>
          </a:p>
        </p:txBody>
      </p:sp>
      <p:sp>
        <p:nvSpPr>
          <p:cNvPr id="1571" name="Google Shape;1571;p60"/>
          <p:cNvSpPr txBox="1"/>
          <p:nvPr>
            <p:ph idx="2" type="title"/>
          </p:nvPr>
        </p:nvSpPr>
        <p:spPr>
          <a:xfrm>
            <a:off x="1005900" y="154422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HELEN DEE</a:t>
            </a:r>
            <a:endParaRPr/>
          </a:p>
        </p:txBody>
      </p:sp>
      <p:sp>
        <p:nvSpPr>
          <p:cNvPr id="1572" name="Google Shape;1572;p60"/>
          <p:cNvSpPr txBox="1"/>
          <p:nvPr>
            <p:ph idx="1" type="subTitle"/>
          </p:nvPr>
        </p:nvSpPr>
        <p:spPr>
          <a:xfrm>
            <a:off x="1005900" y="2059779"/>
            <a:ext cx="2336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Saturn is a gas giant and has several rings”</a:t>
            </a:r>
            <a:endParaRPr/>
          </a:p>
        </p:txBody>
      </p:sp>
      <p:sp>
        <p:nvSpPr>
          <p:cNvPr id="1573" name="Google Shape;1573;p60"/>
          <p:cNvSpPr txBox="1"/>
          <p:nvPr>
            <p:ph idx="3" type="title"/>
          </p:nvPr>
        </p:nvSpPr>
        <p:spPr>
          <a:xfrm>
            <a:off x="3403800" y="312677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JAMES</a:t>
            </a:r>
            <a:endParaRPr/>
          </a:p>
        </p:txBody>
      </p:sp>
      <p:sp>
        <p:nvSpPr>
          <p:cNvPr id="1574" name="Google Shape;1574;p60"/>
          <p:cNvSpPr txBox="1"/>
          <p:nvPr>
            <p:ph idx="4" type="subTitle"/>
          </p:nvPr>
        </p:nvSpPr>
        <p:spPr>
          <a:xfrm>
            <a:off x="3403800" y="3641923"/>
            <a:ext cx="2336400" cy="5727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a:t>
            </a:r>
            <a:r>
              <a:rPr lang="en"/>
              <a:t>Venus is the second planet from the Sun”</a:t>
            </a:r>
            <a:endParaRPr/>
          </a:p>
        </p:txBody>
      </p:sp>
      <p:sp>
        <p:nvSpPr>
          <p:cNvPr id="1575" name="Google Shape;1575;p60"/>
          <p:cNvSpPr txBox="1"/>
          <p:nvPr>
            <p:ph idx="5" type="title"/>
          </p:nvPr>
        </p:nvSpPr>
        <p:spPr>
          <a:xfrm>
            <a:off x="5801693" y="154422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AMY McKANE</a:t>
            </a:r>
            <a:endParaRPr/>
          </a:p>
        </p:txBody>
      </p:sp>
      <p:sp>
        <p:nvSpPr>
          <p:cNvPr id="1576" name="Google Shape;1576;p60"/>
          <p:cNvSpPr txBox="1"/>
          <p:nvPr>
            <p:ph idx="6" type="subTitle"/>
          </p:nvPr>
        </p:nvSpPr>
        <p:spPr>
          <a:xfrm>
            <a:off x="5801693" y="2059779"/>
            <a:ext cx="2336400" cy="5727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a:t>
            </a:r>
            <a:r>
              <a:rPr lang="en"/>
              <a:t>Despite being red, Mars is a cold place”</a:t>
            </a:r>
            <a:endParaRPr/>
          </a:p>
        </p:txBody>
      </p:sp>
      <p:grpSp>
        <p:nvGrpSpPr>
          <p:cNvPr id="1577" name="Google Shape;1577;p60"/>
          <p:cNvGrpSpPr/>
          <p:nvPr/>
        </p:nvGrpSpPr>
        <p:grpSpPr>
          <a:xfrm>
            <a:off x="4891471" y="1686379"/>
            <a:ext cx="335393" cy="335328"/>
            <a:chOff x="7370250" y="3145350"/>
            <a:chExt cx="481956" cy="481863"/>
          </a:xfrm>
        </p:grpSpPr>
        <p:sp>
          <p:nvSpPr>
            <p:cNvPr id="1578" name="Google Shape;1578;p60"/>
            <p:cNvSpPr/>
            <p:nvPr/>
          </p:nvSpPr>
          <p:spPr>
            <a:xfrm>
              <a:off x="7370250" y="3145350"/>
              <a:ext cx="481956" cy="481863"/>
            </a:xfrm>
            <a:custGeom>
              <a:rect b="b" l="l" r="r" t="t"/>
              <a:pathLst>
                <a:path extrusionOk="0" h="6171" w="6172">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0"/>
            <p:cNvSpPr/>
            <p:nvPr/>
          </p:nvSpPr>
          <p:spPr>
            <a:xfrm>
              <a:off x="7370250" y="3145350"/>
              <a:ext cx="481956" cy="481863"/>
            </a:xfrm>
            <a:custGeom>
              <a:rect b="b" l="l" r="r" t="t"/>
              <a:pathLst>
                <a:path extrusionOk="0" fill="none" h="6171" w="6172">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cap="flat" cmpd="sng" w="9875">
              <a:solidFill>
                <a:schemeClr val="lt2"/>
              </a:solidFill>
              <a:prstDash val="solid"/>
              <a:miter lim="30395"/>
              <a:headEnd len="sm" w="sm" type="none"/>
              <a:tailEnd len="sm" w="sm" type="none"/>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0"/>
            <p:cNvSpPr/>
            <p:nvPr/>
          </p:nvSpPr>
          <p:spPr>
            <a:xfrm>
              <a:off x="7498466" y="3261616"/>
              <a:ext cx="237386" cy="237378"/>
            </a:xfrm>
            <a:custGeom>
              <a:rect b="b" l="l" r="r" t="t"/>
              <a:pathLst>
                <a:path extrusionOk="0" h="3040" w="304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0"/>
            <p:cNvSpPr/>
            <p:nvPr/>
          </p:nvSpPr>
          <p:spPr>
            <a:xfrm>
              <a:off x="7567258" y="3363671"/>
              <a:ext cx="35686" cy="35685"/>
            </a:xfrm>
            <a:custGeom>
              <a:rect b="b" l="l" r="r" t="t"/>
              <a:pathLst>
                <a:path extrusionOk="0" h="457" w="457">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0"/>
            <p:cNvSpPr/>
            <p:nvPr/>
          </p:nvSpPr>
          <p:spPr>
            <a:xfrm>
              <a:off x="7631366" y="3361328"/>
              <a:ext cx="35686" cy="40370"/>
            </a:xfrm>
            <a:custGeom>
              <a:rect b="b" l="l" r="r" t="t"/>
              <a:pathLst>
                <a:path extrusionOk="0" h="517" w="457">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60"/>
          <p:cNvGrpSpPr/>
          <p:nvPr/>
        </p:nvGrpSpPr>
        <p:grpSpPr>
          <a:xfrm>
            <a:off x="1005900" y="3388175"/>
            <a:ext cx="834775" cy="826450"/>
            <a:chOff x="1529600" y="2601475"/>
            <a:chExt cx="834775" cy="826450"/>
          </a:xfrm>
        </p:grpSpPr>
        <p:sp>
          <p:nvSpPr>
            <p:cNvPr id="1584" name="Google Shape;1584;p60"/>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0"/>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0"/>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0"/>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0"/>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0"/>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0"/>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60"/>
          <p:cNvGrpSpPr/>
          <p:nvPr/>
        </p:nvGrpSpPr>
        <p:grpSpPr>
          <a:xfrm>
            <a:off x="2005735" y="4063421"/>
            <a:ext cx="411118" cy="411118"/>
            <a:chOff x="2005735" y="4063421"/>
            <a:chExt cx="411118" cy="411118"/>
          </a:xfrm>
        </p:grpSpPr>
        <p:sp>
          <p:nvSpPr>
            <p:cNvPr id="1592" name="Google Shape;1592;p60"/>
            <p:cNvSpPr/>
            <p:nvPr/>
          </p:nvSpPr>
          <p:spPr>
            <a:xfrm>
              <a:off x="2005735" y="4063421"/>
              <a:ext cx="411118" cy="411118"/>
            </a:xfrm>
            <a:custGeom>
              <a:rect b="b" l="l" r="r" t="t"/>
              <a:pathLst>
                <a:path extrusionOk="0" h="35026" w="35026">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3" name="Google Shape;1593;p60"/>
            <p:cNvGrpSpPr/>
            <p:nvPr/>
          </p:nvGrpSpPr>
          <p:grpSpPr>
            <a:xfrm>
              <a:off x="2083249" y="4163871"/>
              <a:ext cx="256077" cy="210442"/>
              <a:chOff x="2083249" y="4163871"/>
              <a:chExt cx="256077" cy="210442"/>
            </a:xfrm>
          </p:grpSpPr>
          <p:sp>
            <p:nvSpPr>
              <p:cNvPr id="1594" name="Google Shape;1594;p60"/>
              <p:cNvSpPr/>
              <p:nvPr/>
            </p:nvSpPr>
            <p:spPr>
              <a:xfrm>
                <a:off x="2178006" y="4313606"/>
                <a:ext cx="66563" cy="60706"/>
              </a:xfrm>
              <a:custGeom>
                <a:rect b="b" l="l" r="r" t="t"/>
                <a:pathLst>
                  <a:path extrusionOk="0" h="5172" w="5671">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0"/>
              <p:cNvSpPr/>
              <p:nvPr/>
            </p:nvSpPr>
            <p:spPr>
              <a:xfrm>
                <a:off x="2144718" y="4258909"/>
                <a:ext cx="132739" cy="46105"/>
              </a:xfrm>
              <a:custGeom>
                <a:rect b="b" l="l" r="r" t="t"/>
                <a:pathLst>
                  <a:path extrusionOk="0" h="3928" w="11309">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0"/>
              <p:cNvSpPr/>
              <p:nvPr/>
            </p:nvSpPr>
            <p:spPr>
              <a:xfrm>
                <a:off x="2113403" y="4212206"/>
                <a:ext cx="194596" cy="55612"/>
              </a:xfrm>
              <a:custGeom>
                <a:rect b="b" l="l" r="r" t="t"/>
                <a:pathLst>
                  <a:path extrusionOk="0" h="4738" w="16579">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0"/>
              <p:cNvSpPr/>
              <p:nvPr/>
            </p:nvSpPr>
            <p:spPr>
              <a:xfrm>
                <a:off x="2083249" y="4163871"/>
                <a:ext cx="256077" cy="67784"/>
              </a:xfrm>
              <a:custGeom>
                <a:rect b="b" l="l" r="r" t="t"/>
                <a:pathLst>
                  <a:path extrusionOk="0" h="5775" w="21817">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8" name="Google Shape;1598;p60"/>
          <p:cNvGrpSpPr/>
          <p:nvPr/>
        </p:nvGrpSpPr>
        <p:grpSpPr>
          <a:xfrm>
            <a:off x="7090818" y="3427141"/>
            <a:ext cx="985772" cy="784253"/>
            <a:chOff x="4937025" y="1318050"/>
            <a:chExt cx="1125825" cy="895675"/>
          </a:xfrm>
        </p:grpSpPr>
        <p:sp>
          <p:nvSpPr>
            <p:cNvPr id="1599" name="Google Shape;1599;p60"/>
            <p:cNvSpPr/>
            <p:nvPr/>
          </p:nvSpPr>
          <p:spPr>
            <a:xfrm>
              <a:off x="4937025" y="1318050"/>
              <a:ext cx="1125825" cy="709700"/>
            </a:xfrm>
            <a:custGeom>
              <a:rect b="b" l="l" r="r" t="t"/>
              <a:pathLst>
                <a:path extrusionOk="0" h="28388" w="45033">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0"/>
            <p:cNvSpPr/>
            <p:nvPr/>
          </p:nvSpPr>
          <p:spPr>
            <a:xfrm>
              <a:off x="5067125" y="1979350"/>
              <a:ext cx="226025" cy="234375"/>
            </a:xfrm>
            <a:custGeom>
              <a:rect b="b" l="l" r="r" t="t"/>
              <a:pathLst>
                <a:path extrusionOk="0" h="9375" w="9041">
                  <a:moveTo>
                    <a:pt x="0" y="1"/>
                  </a:moveTo>
                  <a:lnTo>
                    <a:pt x="0" y="9374"/>
                  </a:lnTo>
                  <a:lnTo>
                    <a:pt x="9040" y="334"/>
                  </a:lnTo>
                  <a:lnTo>
                    <a:pt x="0" y="1"/>
                  </a:ln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0"/>
            <p:cNvSpPr/>
            <p:nvPr/>
          </p:nvSpPr>
          <p:spPr>
            <a:xfrm>
              <a:off x="5268100" y="1489000"/>
              <a:ext cx="671325" cy="52575"/>
            </a:xfrm>
            <a:custGeom>
              <a:rect b="b" l="l" r="r" t="t"/>
              <a:pathLst>
                <a:path extrusionOk="0" h="2103" w="26853">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0"/>
            <p:cNvSpPr/>
            <p:nvPr/>
          </p:nvSpPr>
          <p:spPr>
            <a:xfrm>
              <a:off x="5071300" y="1627450"/>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0"/>
            <p:cNvSpPr/>
            <p:nvPr/>
          </p:nvSpPr>
          <p:spPr>
            <a:xfrm>
              <a:off x="5071300" y="1714175"/>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0"/>
            <p:cNvSpPr/>
            <p:nvPr/>
          </p:nvSpPr>
          <p:spPr>
            <a:xfrm>
              <a:off x="5071300" y="1801725"/>
              <a:ext cx="858975" cy="25050"/>
            </a:xfrm>
            <a:custGeom>
              <a:rect b="b" l="l" r="r" t="t"/>
              <a:pathLst>
                <a:path extrusionOk="0" h="1002" w="34359">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0"/>
            <p:cNvSpPr/>
            <p:nvPr/>
          </p:nvSpPr>
          <p:spPr>
            <a:xfrm>
              <a:off x="5071300" y="1888450"/>
              <a:ext cx="858975" cy="25050"/>
            </a:xfrm>
            <a:custGeom>
              <a:rect b="b" l="l" r="r" t="t"/>
              <a:pathLst>
                <a:path extrusionOk="0" h="1002" w="34359">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0"/>
            <p:cNvSpPr/>
            <p:nvPr/>
          </p:nvSpPr>
          <p:spPr>
            <a:xfrm>
              <a:off x="5064625" y="1397275"/>
              <a:ext cx="187650" cy="187650"/>
            </a:xfrm>
            <a:custGeom>
              <a:rect b="b" l="l" r="r" t="t"/>
              <a:pathLst>
                <a:path extrusionOk="0" h="7506" w="7506">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0"/>
            <p:cNvSpPr/>
            <p:nvPr/>
          </p:nvSpPr>
          <p:spPr>
            <a:xfrm>
              <a:off x="5129675" y="1428975"/>
              <a:ext cx="58400" cy="58400"/>
            </a:xfrm>
            <a:custGeom>
              <a:rect b="b" l="l" r="r" t="t"/>
              <a:pathLst>
                <a:path extrusionOk="0" h="2336" w="2336">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0"/>
            <p:cNvSpPr/>
            <p:nvPr/>
          </p:nvSpPr>
          <p:spPr>
            <a:xfrm>
              <a:off x="5113825" y="1489850"/>
              <a:ext cx="91750" cy="45875"/>
            </a:xfrm>
            <a:custGeom>
              <a:rect b="b" l="l" r="r" t="t"/>
              <a:pathLst>
                <a:path extrusionOk="0" h="1835" w="367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0"/>
            <p:cNvSpPr/>
            <p:nvPr/>
          </p:nvSpPr>
          <p:spPr>
            <a:xfrm>
              <a:off x="5148025" y="1466700"/>
              <a:ext cx="21700" cy="44850"/>
            </a:xfrm>
            <a:custGeom>
              <a:rect b="b" l="l" r="r" t="t"/>
              <a:pathLst>
                <a:path extrusionOk="0" h="1794" w="868">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60"/>
          <p:cNvGrpSpPr/>
          <p:nvPr/>
        </p:nvGrpSpPr>
        <p:grpSpPr>
          <a:xfrm>
            <a:off x="4057264" y="2221318"/>
            <a:ext cx="577838" cy="411153"/>
            <a:chOff x="4937025" y="4378575"/>
            <a:chExt cx="1040775" cy="740550"/>
          </a:xfrm>
        </p:grpSpPr>
        <p:sp>
          <p:nvSpPr>
            <p:cNvPr id="1611" name="Google Shape;1611;p60"/>
            <p:cNvSpPr/>
            <p:nvPr/>
          </p:nvSpPr>
          <p:spPr>
            <a:xfrm>
              <a:off x="4937025" y="4378575"/>
              <a:ext cx="1040775"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0"/>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0"/>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0"/>
            <p:cNvSpPr/>
            <p:nvPr/>
          </p:nvSpPr>
          <p:spPr>
            <a:xfrm>
              <a:off x="5444900" y="4554525"/>
              <a:ext cx="122600" cy="205175"/>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0"/>
            <p:cNvSpPr/>
            <p:nvPr/>
          </p:nvSpPr>
          <p:spPr>
            <a:xfrm>
              <a:off x="5611675" y="4550375"/>
              <a:ext cx="141800" cy="212675"/>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0"/>
            <p:cNvSpPr/>
            <p:nvPr/>
          </p:nvSpPr>
          <p:spPr>
            <a:xfrm>
              <a:off x="5790975" y="4550375"/>
              <a:ext cx="141800" cy="212675"/>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60"/>
          <p:cNvGrpSpPr/>
          <p:nvPr/>
        </p:nvGrpSpPr>
        <p:grpSpPr>
          <a:xfrm>
            <a:off x="2416850" y="2953825"/>
            <a:ext cx="4240475" cy="1400975"/>
            <a:chOff x="4370425" y="3101950"/>
            <a:chExt cx="4240475" cy="1400975"/>
          </a:xfrm>
        </p:grpSpPr>
        <p:sp>
          <p:nvSpPr>
            <p:cNvPr id="1618" name="Google Shape;1618;p60"/>
            <p:cNvSpPr/>
            <p:nvPr/>
          </p:nvSpPr>
          <p:spPr>
            <a:xfrm>
              <a:off x="4370425" y="3101950"/>
              <a:ext cx="289916" cy="289286"/>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0"/>
            <p:cNvSpPr/>
            <p:nvPr/>
          </p:nvSpPr>
          <p:spPr>
            <a:xfrm>
              <a:off x="8360125" y="425215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grpSp>
        <p:nvGrpSpPr>
          <p:cNvPr id="1624" name="Google Shape;1624;p61"/>
          <p:cNvGrpSpPr/>
          <p:nvPr/>
        </p:nvGrpSpPr>
        <p:grpSpPr>
          <a:xfrm>
            <a:off x="909610" y="1508550"/>
            <a:ext cx="7489600" cy="2648125"/>
            <a:chOff x="2944950" y="1656675"/>
            <a:chExt cx="7489600" cy="2648125"/>
          </a:xfrm>
        </p:grpSpPr>
        <p:sp>
          <p:nvSpPr>
            <p:cNvPr id="1625" name="Google Shape;1625;p61"/>
            <p:cNvSpPr/>
            <p:nvPr/>
          </p:nvSpPr>
          <p:spPr>
            <a:xfrm>
              <a:off x="2944950" y="1656675"/>
              <a:ext cx="176716" cy="176331"/>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1"/>
            <p:cNvSpPr/>
            <p:nvPr/>
          </p:nvSpPr>
          <p:spPr>
            <a:xfrm>
              <a:off x="10183775" y="40540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61"/>
          <p:cNvGrpSpPr/>
          <p:nvPr/>
        </p:nvGrpSpPr>
        <p:grpSpPr>
          <a:xfrm>
            <a:off x="1131725" y="1415905"/>
            <a:ext cx="6880555" cy="2882138"/>
            <a:chOff x="358352" y="258060"/>
            <a:chExt cx="8428954" cy="3381600"/>
          </a:xfrm>
        </p:grpSpPr>
        <p:sp>
          <p:nvSpPr>
            <p:cNvPr id="1628" name="Google Shape;1628;p61"/>
            <p:cNvSpPr/>
            <p:nvPr/>
          </p:nvSpPr>
          <p:spPr>
            <a:xfrm>
              <a:off x="358352" y="258060"/>
              <a:ext cx="8427300" cy="3381600"/>
            </a:xfrm>
            <a:prstGeom prst="roundRect">
              <a:avLst>
                <a:gd fmla="val 5555" name="adj"/>
              </a:avLst>
            </a:prstGeom>
            <a:solidFill>
              <a:schemeClr val="lt1"/>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1"/>
            <p:cNvSpPr/>
            <p:nvPr/>
          </p:nvSpPr>
          <p:spPr>
            <a:xfrm>
              <a:off x="360006" y="258060"/>
              <a:ext cx="8427300" cy="3381600"/>
            </a:xfrm>
            <a:prstGeom prst="roundRect">
              <a:avLst>
                <a:gd fmla="val 5555" name="adj"/>
              </a:avLst>
            </a:prstGeom>
            <a:gradFill>
              <a:gsLst>
                <a:gs pos="0">
                  <a:schemeClr val="lt1"/>
                </a:gs>
                <a:gs pos="100000">
                  <a:srgbClr val="F9F8FF">
                    <a:alpha val="86666"/>
                  </a:srgbClr>
                </a:gs>
              </a:gsLst>
              <a:lin ang="5400700" scaled="0"/>
            </a:gra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61"/>
            <p:cNvGrpSpPr/>
            <p:nvPr/>
          </p:nvGrpSpPr>
          <p:grpSpPr>
            <a:xfrm>
              <a:off x="720000" y="414553"/>
              <a:ext cx="7704000" cy="262500"/>
              <a:chOff x="433208" y="400917"/>
              <a:chExt cx="7704000" cy="262500"/>
            </a:xfrm>
          </p:grpSpPr>
          <p:sp>
            <p:nvSpPr>
              <p:cNvPr id="1631" name="Google Shape;1631;p61"/>
              <p:cNvSpPr/>
              <p:nvPr/>
            </p:nvSpPr>
            <p:spPr>
              <a:xfrm>
                <a:off x="433208" y="400917"/>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2" name="Google Shape;1632;p61"/>
              <p:cNvGrpSpPr/>
              <p:nvPr/>
            </p:nvGrpSpPr>
            <p:grpSpPr>
              <a:xfrm flipH="1" rot="10800000">
                <a:off x="543498" y="483688"/>
                <a:ext cx="429322" cy="93999"/>
                <a:chOff x="5840230" y="744468"/>
                <a:chExt cx="431653" cy="94500"/>
              </a:xfrm>
            </p:grpSpPr>
            <p:sp>
              <p:nvSpPr>
                <p:cNvPr id="1633" name="Google Shape;1633;p61"/>
                <p:cNvSpPr/>
                <p:nvPr/>
              </p:nvSpPr>
              <p:spPr>
                <a:xfrm>
                  <a:off x="5840230" y="744468"/>
                  <a:ext cx="94500" cy="94500"/>
                </a:xfrm>
                <a:prstGeom prst="ellipse">
                  <a:avLst/>
                </a:prstGeom>
                <a:solidFill>
                  <a:schemeClr val="accent2"/>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1"/>
                <p:cNvSpPr/>
                <p:nvPr/>
              </p:nvSpPr>
              <p:spPr>
                <a:xfrm>
                  <a:off x="6008807" y="744468"/>
                  <a:ext cx="94500" cy="94500"/>
                </a:xfrm>
                <a:prstGeom prst="ellipse">
                  <a:avLst/>
                </a:prstGeom>
                <a:solidFill>
                  <a:schemeClr val="accent4"/>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1"/>
                <p:cNvSpPr/>
                <p:nvPr/>
              </p:nvSpPr>
              <p:spPr>
                <a:xfrm>
                  <a:off x="6177384" y="744468"/>
                  <a:ext cx="94500" cy="94500"/>
                </a:xfrm>
                <a:prstGeom prst="ellipse">
                  <a:avLst/>
                </a:prstGeom>
                <a:solidFill>
                  <a:schemeClr val="lt1"/>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36" name="Google Shape;1636;p61"/>
          <p:cNvSpPr/>
          <p:nvPr/>
        </p:nvSpPr>
        <p:spPr>
          <a:xfrm>
            <a:off x="2570950" y="2083754"/>
            <a:ext cx="5154000" cy="338100"/>
          </a:xfrm>
          <a:prstGeom prst="roundRect">
            <a:avLst>
              <a:gd fmla="val 41068"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37" name="Google Shape;1637;p61"/>
          <p:cNvGraphicFramePr/>
          <p:nvPr/>
        </p:nvGraphicFramePr>
        <p:xfrm>
          <a:off x="1322765" y="2007372"/>
          <a:ext cx="3000000" cy="3000000"/>
        </p:xfrm>
        <a:graphic>
          <a:graphicData uri="http://schemas.openxmlformats.org/drawingml/2006/table">
            <a:tbl>
              <a:tblPr>
                <a:noFill/>
                <a:tableStyleId>{23BED5BD-EC08-4EC4-B12D-A538ECA309DC}</a:tableStyleId>
              </a:tblPr>
              <a:tblGrid>
                <a:gridCol w="1298700"/>
                <a:gridCol w="1298700"/>
                <a:gridCol w="1298700"/>
                <a:gridCol w="1298700"/>
                <a:gridCol w="1298700"/>
              </a:tblGrid>
              <a:tr h="4950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VENUS</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2015</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2016</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2021</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638" name="Google Shape;1638;p6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AWARDS</a:t>
            </a:r>
            <a:endParaRPr/>
          </a:p>
        </p:txBody>
      </p:sp>
      <p:grpSp>
        <p:nvGrpSpPr>
          <p:cNvPr id="1639" name="Google Shape;1639;p61"/>
          <p:cNvGrpSpPr/>
          <p:nvPr/>
        </p:nvGrpSpPr>
        <p:grpSpPr>
          <a:xfrm>
            <a:off x="2966160" y="2574961"/>
            <a:ext cx="612500" cy="296375"/>
            <a:chOff x="5658425" y="2734375"/>
            <a:chExt cx="612500" cy="296375"/>
          </a:xfrm>
        </p:grpSpPr>
        <p:sp>
          <p:nvSpPr>
            <p:cNvPr id="1640" name="Google Shape;1640;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61"/>
          <p:cNvGrpSpPr/>
          <p:nvPr/>
        </p:nvGrpSpPr>
        <p:grpSpPr>
          <a:xfrm>
            <a:off x="4272171" y="3035823"/>
            <a:ext cx="612500" cy="296375"/>
            <a:chOff x="5658425" y="2734375"/>
            <a:chExt cx="612500" cy="296375"/>
          </a:xfrm>
        </p:grpSpPr>
        <p:sp>
          <p:nvSpPr>
            <p:cNvPr id="1645" name="Google Shape;1645;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1"/>
          <p:cNvGrpSpPr/>
          <p:nvPr/>
        </p:nvGrpSpPr>
        <p:grpSpPr>
          <a:xfrm>
            <a:off x="4272171" y="3507798"/>
            <a:ext cx="612500" cy="296375"/>
            <a:chOff x="5658425" y="2734375"/>
            <a:chExt cx="612500" cy="296375"/>
          </a:xfrm>
        </p:grpSpPr>
        <p:sp>
          <p:nvSpPr>
            <p:cNvPr id="1650" name="Google Shape;1650;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61"/>
          <p:cNvGrpSpPr/>
          <p:nvPr/>
        </p:nvGrpSpPr>
        <p:grpSpPr>
          <a:xfrm>
            <a:off x="5562871" y="3035823"/>
            <a:ext cx="612500" cy="296375"/>
            <a:chOff x="5658425" y="2734375"/>
            <a:chExt cx="612500" cy="296375"/>
          </a:xfrm>
        </p:grpSpPr>
        <p:sp>
          <p:nvSpPr>
            <p:cNvPr id="1655" name="Google Shape;1655;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61"/>
          <p:cNvGrpSpPr/>
          <p:nvPr/>
        </p:nvGrpSpPr>
        <p:grpSpPr>
          <a:xfrm>
            <a:off x="5562863" y="2580648"/>
            <a:ext cx="612500" cy="296375"/>
            <a:chOff x="5658425" y="2734375"/>
            <a:chExt cx="612500" cy="296375"/>
          </a:xfrm>
        </p:grpSpPr>
        <p:sp>
          <p:nvSpPr>
            <p:cNvPr id="1660" name="Google Shape;1660;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61"/>
          <p:cNvGrpSpPr/>
          <p:nvPr/>
        </p:nvGrpSpPr>
        <p:grpSpPr>
          <a:xfrm>
            <a:off x="6863182" y="3035811"/>
            <a:ext cx="612500" cy="296375"/>
            <a:chOff x="5658425" y="2734375"/>
            <a:chExt cx="612500" cy="296375"/>
          </a:xfrm>
        </p:grpSpPr>
        <p:sp>
          <p:nvSpPr>
            <p:cNvPr id="1665" name="Google Shape;1665;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61"/>
          <p:cNvGrpSpPr/>
          <p:nvPr/>
        </p:nvGrpSpPr>
        <p:grpSpPr>
          <a:xfrm>
            <a:off x="6860828" y="2580648"/>
            <a:ext cx="612500" cy="296375"/>
            <a:chOff x="5658425" y="2734375"/>
            <a:chExt cx="612500" cy="296375"/>
          </a:xfrm>
        </p:grpSpPr>
        <p:sp>
          <p:nvSpPr>
            <p:cNvPr id="1670" name="Google Shape;1670;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61"/>
          <p:cNvGrpSpPr/>
          <p:nvPr/>
        </p:nvGrpSpPr>
        <p:grpSpPr>
          <a:xfrm>
            <a:off x="6863182" y="3490948"/>
            <a:ext cx="612500" cy="296375"/>
            <a:chOff x="5658425" y="2734375"/>
            <a:chExt cx="612500" cy="296375"/>
          </a:xfrm>
        </p:grpSpPr>
        <p:sp>
          <p:nvSpPr>
            <p:cNvPr id="1675" name="Google Shape;1675;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61"/>
          <p:cNvGrpSpPr/>
          <p:nvPr/>
        </p:nvGrpSpPr>
        <p:grpSpPr>
          <a:xfrm>
            <a:off x="2966163" y="3490961"/>
            <a:ext cx="612500" cy="296375"/>
            <a:chOff x="5658425" y="2734375"/>
            <a:chExt cx="612500" cy="296375"/>
          </a:xfrm>
        </p:grpSpPr>
        <p:sp>
          <p:nvSpPr>
            <p:cNvPr id="1680" name="Google Shape;1680;p61"/>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1"/>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1"/>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1"/>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61"/>
          <p:cNvGrpSpPr/>
          <p:nvPr/>
        </p:nvGrpSpPr>
        <p:grpSpPr>
          <a:xfrm>
            <a:off x="7789176" y="1746150"/>
            <a:ext cx="641574" cy="411146"/>
            <a:chOff x="4937047" y="4378588"/>
            <a:chExt cx="1155572" cy="740537"/>
          </a:xfrm>
        </p:grpSpPr>
        <p:sp>
          <p:nvSpPr>
            <p:cNvPr id="1685" name="Google Shape;1685;p61"/>
            <p:cNvSpPr/>
            <p:nvPr/>
          </p:nvSpPr>
          <p:spPr>
            <a:xfrm>
              <a:off x="4937047" y="4378588"/>
              <a:ext cx="1155572"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1"/>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1"/>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1"/>
            <p:cNvSpPr/>
            <p:nvPr/>
          </p:nvSpPr>
          <p:spPr>
            <a:xfrm>
              <a:off x="5444900" y="4554525"/>
              <a:ext cx="122600" cy="205175"/>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1"/>
            <p:cNvSpPr/>
            <p:nvPr/>
          </p:nvSpPr>
          <p:spPr>
            <a:xfrm>
              <a:off x="5611675" y="4550375"/>
              <a:ext cx="141800" cy="212675"/>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1"/>
            <p:cNvSpPr/>
            <p:nvPr/>
          </p:nvSpPr>
          <p:spPr>
            <a:xfrm>
              <a:off x="5790975" y="4550375"/>
              <a:ext cx="141800" cy="212675"/>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61"/>
          <p:cNvGrpSpPr/>
          <p:nvPr/>
        </p:nvGrpSpPr>
        <p:grpSpPr>
          <a:xfrm>
            <a:off x="755929" y="2047742"/>
            <a:ext cx="588900" cy="410100"/>
            <a:chOff x="607379" y="1306417"/>
            <a:chExt cx="588900" cy="410100"/>
          </a:xfrm>
        </p:grpSpPr>
        <p:sp>
          <p:nvSpPr>
            <p:cNvPr id="1692" name="Google Shape;1692;p61"/>
            <p:cNvSpPr/>
            <p:nvPr/>
          </p:nvSpPr>
          <p:spPr>
            <a:xfrm>
              <a:off x="607379" y="1306417"/>
              <a:ext cx="588900" cy="410100"/>
            </a:xfrm>
            <a:prstGeom prst="wedgeRoundRectCallout">
              <a:avLst>
                <a:gd fmla="val -17374" name="adj1"/>
                <a:gd fmla="val 73101" name="adj2"/>
                <a:gd fmla="val 0" name="adj3"/>
              </a:avLst>
            </a:prstGeom>
            <a:solidFill>
              <a:schemeClr val="accent6"/>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1"/>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61"/>
          <p:cNvGrpSpPr/>
          <p:nvPr/>
        </p:nvGrpSpPr>
        <p:grpSpPr>
          <a:xfrm>
            <a:off x="952011" y="3905899"/>
            <a:ext cx="588877" cy="583004"/>
            <a:chOff x="1094900" y="3550918"/>
            <a:chExt cx="657302" cy="650747"/>
          </a:xfrm>
        </p:grpSpPr>
        <p:grpSp>
          <p:nvGrpSpPr>
            <p:cNvPr id="1695" name="Google Shape;1695;p61"/>
            <p:cNvGrpSpPr/>
            <p:nvPr/>
          </p:nvGrpSpPr>
          <p:grpSpPr>
            <a:xfrm>
              <a:off x="1094900" y="3550918"/>
              <a:ext cx="657302" cy="650747"/>
              <a:chOff x="1529600" y="2601475"/>
              <a:chExt cx="834775" cy="826450"/>
            </a:xfrm>
          </p:grpSpPr>
          <p:sp>
            <p:nvSpPr>
              <p:cNvPr id="1696" name="Google Shape;1696;p61"/>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1"/>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61"/>
            <p:cNvGrpSpPr/>
            <p:nvPr/>
          </p:nvGrpSpPr>
          <p:grpSpPr>
            <a:xfrm>
              <a:off x="1285128" y="3650171"/>
              <a:ext cx="276316" cy="302472"/>
              <a:chOff x="1980750" y="1584075"/>
              <a:chExt cx="422825" cy="462850"/>
            </a:xfrm>
          </p:grpSpPr>
          <p:sp>
            <p:nvSpPr>
              <p:cNvPr id="1699" name="Google Shape;1699;p61"/>
              <p:cNvSpPr/>
              <p:nvPr/>
            </p:nvSpPr>
            <p:spPr>
              <a:xfrm>
                <a:off x="2350175" y="1584075"/>
                <a:ext cx="53400" cy="453675"/>
              </a:xfrm>
              <a:custGeom>
                <a:rect b="b" l="l" r="r" t="t"/>
                <a:pathLst>
                  <a:path extrusionOk="0" h="18147" w="2136">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1"/>
              <p:cNvSpPr/>
              <p:nvPr/>
            </p:nvSpPr>
            <p:spPr>
              <a:xfrm>
                <a:off x="2126675" y="1613275"/>
                <a:ext cx="210200" cy="396125"/>
              </a:xfrm>
              <a:custGeom>
                <a:rect b="b" l="l" r="r" t="t"/>
                <a:pathLst>
                  <a:path extrusionOk="0" h="15845" w="8408">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1"/>
              <p:cNvSpPr/>
              <p:nvPr/>
            </p:nvSpPr>
            <p:spPr>
              <a:xfrm>
                <a:off x="1980750" y="1712500"/>
                <a:ext cx="127625" cy="197675"/>
              </a:xfrm>
              <a:custGeom>
                <a:rect b="b" l="l" r="r" t="t"/>
                <a:pathLst>
                  <a:path extrusionOk="0" h="7907" w="5105">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1"/>
              <p:cNvSpPr/>
              <p:nvPr/>
            </p:nvSpPr>
            <p:spPr>
              <a:xfrm>
                <a:off x="2056650" y="1922650"/>
                <a:ext cx="51725" cy="124275"/>
              </a:xfrm>
              <a:custGeom>
                <a:rect b="b" l="l" r="r" t="t"/>
                <a:pathLst>
                  <a:path extrusionOk="0" h="4971" w="2069">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3" name="Google Shape;1703;p61"/>
          <p:cNvGrpSpPr/>
          <p:nvPr/>
        </p:nvGrpSpPr>
        <p:grpSpPr>
          <a:xfrm>
            <a:off x="7616125" y="4128200"/>
            <a:ext cx="396150" cy="360700"/>
            <a:chOff x="2670400" y="651950"/>
            <a:chExt cx="396150" cy="360700"/>
          </a:xfrm>
        </p:grpSpPr>
        <p:sp>
          <p:nvSpPr>
            <p:cNvPr id="1704" name="Google Shape;1704;p61"/>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1"/>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62"/>
          <p:cNvSpPr/>
          <p:nvPr/>
        </p:nvSpPr>
        <p:spPr>
          <a:xfrm>
            <a:off x="6819883" y="3007442"/>
            <a:ext cx="15990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1" name="Google Shape;1711;p62"/>
          <p:cNvGrpSpPr/>
          <p:nvPr/>
        </p:nvGrpSpPr>
        <p:grpSpPr>
          <a:xfrm>
            <a:off x="6823475" y="1666128"/>
            <a:ext cx="1591816" cy="1122977"/>
            <a:chOff x="486931" y="1114949"/>
            <a:chExt cx="2517900" cy="1776300"/>
          </a:xfrm>
        </p:grpSpPr>
        <p:sp>
          <p:nvSpPr>
            <p:cNvPr id="1712" name="Google Shape;1712;p62"/>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2"/>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62"/>
            <p:cNvGrpSpPr/>
            <p:nvPr/>
          </p:nvGrpSpPr>
          <p:grpSpPr>
            <a:xfrm flipH="1" rot="10800000">
              <a:off x="620929" y="1244995"/>
              <a:ext cx="429322" cy="93999"/>
              <a:chOff x="5578333" y="744468"/>
              <a:chExt cx="431653" cy="94500"/>
            </a:xfrm>
          </p:grpSpPr>
          <p:sp>
            <p:nvSpPr>
              <p:cNvPr id="1715" name="Google Shape;1715;p62"/>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2"/>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2"/>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8" name="Google Shape;1718;p62"/>
          <p:cNvSpPr txBox="1"/>
          <p:nvPr/>
        </p:nvSpPr>
        <p:spPr>
          <a:xfrm>
            <a:off x="6916183"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1719" name="Google Shape;1719;p62"/>
          <p:cNvSpPr txBox="1"/>
          <p:nvPr/>
        </p:nvSpPr>
        <p:spPr>
          <a:xfrm>
            <a:off x="6889033" y="34231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1720" name="Google Shape;1720;p62"/>
          <p:cNvSpPr txBox="1"/>
          <p:nvPr/>
        </p:nvSpPr>
        <p:spPr>
          <a:xfrm>
            <a:off x="6916183" y="2057333"/>
            <a:ext cx="1406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rbitron"/>
                <a:ea typeface="Orbitron"/>
                <a:cs typeface="Orbitron"/>
                <a:sym typeface="Orbitron"/>
              </a:rPr>
              <a:t>2</a:t>
            </a:r>
            <a:r>
              <a:rPr b="1" lang="en" sz="3500">
                <a:solidFill>
                  <a:schemeClr val="dk1"/>
                </a:solidFill>
                <a:latin typeface="Orbitron"/>
                <a:ea typeface="Orbitron"/>
                <a:cs typeface="Orbitron"/>
                <a:sym typeface="Orbitron"/>
              </a:rPr>
              <a:t>0%</a:t>
            </a:r>
            <a:endParaRPr b="1" sz="3500">
              <a:solidFill>
                <a:schemeClr val="dk1"/>
              </a:solidFill>
              <a:latin typeface="Orbitron"/>
              <a:ea typeface="Orbitron"/>
              <a:cs typeface="Orbitron"/>
              <a:sym typeface="Orbitron"/>
            </a:endParaRPr>
          </a:p>
        </p:txBody>
      </p:sp>
      <p:grpSp>
        <p:nvGrpSpPr>
          <p:cNvPr id="1721" name="Google Shape;1721;p62"/>
          <p:cNvGrpSpPr/>
          <p:nvPr/>
        </p:nvGrpSpPr>
        <p:grpSpPr>
          <a:xfrm>
            <a:off x="2438845" y="1415888"/>
            <a:ext cx="4266500" cy="2867523"/>
            <a:chOff x="486897" y="1114972"/>
            <a:chExt cx="5169635" cy="3448200"/>
          </a:xfrm>
        </p:grpSpPr>
        <p:sp>
          <p:nvSpPr>
            <p:cNvPr id="1722" name="Google Shape;1722;p62"/>
            <p:cNvSpPr/>
            <p:nvPr/>
          </p:nvSpPr>
          <p:spPr>
            <a:xfrm>
              <a:off x="486932" y="1114972"/>
              <a:ext cx="5169600" cy="3448200"/>
            </a:xfrm>
            <a:prstGeom prst="roundRect">
              <a:avLst>
                <a:gd fmla="val 7978"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2"/>
            <p:cNvSpPr/>
            <p:nvPr/>
          </p:nvSpPr>
          <p:spPr>
            <a:xfrm>
              <a:off x="486897" y="1115004"/>
              <a:ext cx="51696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62"/>
            <p:cNvGrpSpPr/>
            <p:nvPr/>
          </p:nvGrpSpPr>
          <p:grpSpPr>
            <a:xfrm flipH="1" rot="10800000">
              <a:off x="620929" y="1244995"/>
              <a:ext cx="429322" cy="93999"/>
              <a:chOff x="5578333" y="744468"/>
              <a:chExt cx="431653" cy="94500"/>
            </a:xfrm>
          </p:grpSpPr>
          <p:sp>
            <p:nvSpPr>
              <p:cNvPr id="1725" name="Google Shape;1725;p62"/>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2"/>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2"/>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8" name="Google Shape;1728;p62"/>
          <p:cNvSpPr/>
          <p:nvPr/>
        </p:nvSpPr>
        <p:spPr>
          <a:xfrm>
            <a:off x="720008" y="3007442"/>
            <a:ext cx="1599000" cy="338100"/>
          </a:xfrm>
          <a:prstGeom prst="roundRect">
            <a:avLst>
              <a:gd fmla="val 50000" name="adj"/>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9" name="Google Shape;1729;p62"/>
          <p:cNvGrpSpPr/>
          <p:nvPr/>
        </p:nvGrpSpPr>
        <p:grpSpPr>
          <a:xfrm>
            <a:off x="723600" y="1666128"/>
            <a:ext cx="1591816" cy="1122977"/>
            <a:chOff x="486931" y="1114949"/>
            <a:chExt cx="2517900" cy="1776300"/>
          </a:xfrm>
        </p:grpSpPr>
        <p:sp>
          <p:nvSpPr>
            <p:cNvPr id="1730" name="Google Shape;1730;p62"/>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2"/>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62"/>
            <p:cNvGrpSpPr/>
            <p:nvPr/>
          </p:nvGrpSpPr>
          <p:grpSpPr>
            <a:xfrm flipH="1" rot="10800000">
              <a:off x="620929" y="1244995"/>
              <a:ext cx="429322" cy="93999"/>
              <a:chOff x="5578333" y="744468"/>
              <a:chExt cx="431653" cy="94500"/>
            </a:xfrm>
          </p:grpSpPr>
          <p:sp>
            <p:nvSpPr>
              <p:cNvPr id="1733" name="Google Shape;1733;p62"/>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2"/>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2"/>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6" name="Google Shape;1736;p6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MAP OF PRINCIPAL MARKETS</a:t>
            </a:r>
            <a:endParaRPr/>
          </a:p>
        </p:txBody>
      </p:sp>
      <p:sp>
        <p:nvSpPr>
          <p:cNvPr id="1737" name="Google Shape;1737;p62"/>
          <p:cNvSpPr txBox="1"/>
          <p:nvPr/>
        </p:nvSpPr>
        <p:spPr>
          <a:xfrm>
            <a:off x="816308"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1738" name="Google Shape;1738;p62"/>
          <p:cNvSpPr txBox="1"/>
          <p:nvPr/>
        </p:nvSpPr>
        <p:spPr>
          <a:xfrm>
            <a:off x="789158" y="34231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739" name="Google Shape;1739;p62"/>
          <p:cNvSpPr txBox="1"/>
          <p:nvPr/>
        </p:nvSpPr>
        <p:spPr>
          <a:xfrm>
            <a:off x="816308" y="2057333"/>
            <a:ext cx="1406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rbitron"/>
                <a:ea typeface="Orbitron"/>
                <a:cs typeface="Orbitron"/>
                <a:sym typeface="Orbitron"/>
              </a:rPr>
              <a:t>40%</a:t>
            </a:r>
            <a:endParaRPr b="1" sz="3500">
              <a:solidFill>
                <a:schemeClr val="dk1"/>
              </a:solidFill>
              <a:latin typeface="Orbitron"/>
              <a:ea typeface="Orbitron"/>
              <a:cs typeface="Orbitron"/>
              <a:sym typeface="Orbitron"/>
            </a:endParaRPr>
          </a:p>
        </p:txBody>
      </p:sp>
      <p:grpSp>
        <p:nvGrpSpPr>
          <p:cNvPr id="1740" name="Google Shape;1740;p62"/>
          <p:cNvGrpSpPr/>
          <p:nvPr/>
        </p:nvGrpSpPr>
        <p:grpSpPr>
          <a:xfrm>
            <a:off x="2727288" y="2070188"/>
            <a:ext cx="3697121" cy="1969591"/>
            <a:chOff x="233350" y="949250"/>
            <a:chExt cx="7137300" cy="3802300"/>
          </a:xfrm>
        </p:grpSpPr>
        <p:sp>
          <p:nvSpPr>
            <p:cNvPr id="1741" name="Google Shape;1741;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62"/>
          <p:cNvSpPr/>
          <p:nvPr/>
        </p:nvSpPr>
        <p:spPr>
          <a:xfrm>
            <a:off x="4282600" y="2620108"/>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2"/>
          <p:cNvSpPr/>
          <p:nvPr/>
        </p:nvSpPr>
        <p:spPr>
          <a:xfrm>
            <a:off x="3362295" y="2540002"/>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2"/>
          <p:cNvSpPr/>
          <p:nvPr/>
        </p:nvSpPr>
        <p:spPr>
          <a:xfrm>
            <a:off x="5495736" y="2695375"/>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2"/>
          <p:cNvSpPr/>
          <p:nvPr/>
        </p:nvSpPr>
        <p:spPr>
          <a:xfrm>
            <a:off x="5902108" y="3711305"/>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2"/>
          <p:cNvSpPr/>
          <p:nvPr/>
        </p:nvSpPr>
        <p:spPr>
          <a:xfrm>
            <a:off x="3816456" y="3385691"/>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2"/>
          <p:cNvSpPr/>
          <p:nvPr/>
        </p:nvSpPr>
        <p:spPr>
          <a:xfrm>
            <a:off x="4258682" y="2370506"/>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63"/>
          <p:cNvSpPr/>
          <p:nvPr/>
        </p:nvSpPr>
        <p:spPr>
          <a:xfrm>
            <a:off x="2407225" y="20066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3"/>
          <p:cNvSpPr/>
          <p:nvPr/>
        </p:nvSpPr>
        <p:spPr>
          <a:xfrm>
            <a:off x="2407001" y="3395525"/>
            <a:ext cx="1096200" cy="338100"/>
          </a:xfrm>
          <a:prstGeom prst="roundRect">
            <a:avLst>
              <a:gd fmla="val 42081"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3"/>
          <p:cNvSpPr/>
          <p:nvPr/>
        </p:nvSpPr>
        <p:spPr>
          <a:xfrm>
            <a:off x="4026300" y="19873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3"/>
          <p:cNvSpPr/>
          <p:nvPr/>
        </p:nvSpPr>
        <p:spPr>
          <a:xfrm>
            <a:off x="5637700" y="20066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3"/>
          <p:cNvSpPr/>
          <p:nvPr/>
        </p:nvSpPr>
        <p:spPr>
          <a:xfrm>
            <a:off x="5637700" y="2170425"/>
            <a:ext cx="1091700" cy="1005000"/>
          </a:xfrm>
          <a:prstGeom prst="roundRect">
            <a:avLst>
              <a:gd fmla="val 8823" name="adj"/>
            </a:avLst>
          </a:prstGeom>
          <a:solidFill>
            <a:schemeClr val="accent1"/>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3"/>
          <p:cNvSpPr/>
          <p:nvPr/>
        </p:nvSpPr>
        <p:spPr>
          <a:xfrm>
            <a:off x="4026300" y="2619900"/>
            <a:ext cx="1091700" cy="536100"/>
          </a:xfrm>
          <a:prstGeom prst="roundRect">
            <a:avLst>
              <a:gd fmla="val 8823"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SIZE</a:t>
            </a:r>
            <a:endParaRPr/>
          </a:p>
        </p:txBody>
      </p:sp>
      <p:sp>
        <p:nvSpPr>
          <p:cNvPr id="1809" name="Google Shape;1809;p63"/>
          <p:cNvSpPr txBox="1"/>
          <p:nvPr/>
        </p:nvSpPr>
        <p:spPr>
          <a:xfrm>
            <a:off x="2478639"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20%</a:t>
            </a:r>
            <a:endParaRPr b="1" sz="1800">
              <a:solidFill>
                <a:schemeClr val="lt1"/>
              </a:solidFill>
              <a:latin typeface="Orbitron"/>
              <a:ea typeface="Orbitron"/>
              <a:cs typeface="Orbitron"/>
              <a:sym typeface="Orbitron"/>
            </a:endParaRPr>
          </a:p>
        </p:txBody>
      </p:sp>
      <p:sp>
        <p:nvSpPr>
          <p:cNvPr id="1810" name="Google Shape;1810;p63"/>
          <p:cNvSpPr/>
          <p:nvPr/>
        </p:nvSpPr>
        <p:spPr>
          <a:xfrm>
            <a:off x="4023901" y="3401075"/>
            <a:ext cx="1096200" cy="338100"/>
          </a:xfrm>
          <a:prstGeom prst="roundRect">
            <a:avLst>
              <a:gd fmla="val 42081"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3"/>
          <p:cNvSpPr/>
          <p:nvPr/>
        </p:nvSpPr>
        <p:spPr>
          <a:xfrm>
            <a:off x="5640801" y="3401075"/>
            <a:ext cx="1096200" cy="338100"/>
          </a:xfrm>
          <a:prstGeom prst="roundRect">
            <a:avLst>
              <a:gd fmla="val 42081"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3"/>
          <p:cNvSpPr txBox="1"/>
          <p:nvPr/>
        </p:nvSpPr>
        <p:spPr>
          <a:xfrm>
            <a:off x="4087505"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40%</a:t>
            </a:r>
            <a:endParaRPr b="1" sz="1800">
              <a:solidFill>
                <a:schemeClr val="lt1"/>
              </a:solidFill>
              <a:latin typeface="Orbitron"/>
              <a:ea typeface="Orbitron"/>
              <a:cs typeface="Orbitron"/>
              <a:sym typeface="Orbitron"/>
            </a:endParaRPr>
          </a:p>
        </p:txBody>
      </p:sp>
      <p:sp>
        <p:nvSpPr>
          <p:cNvPr id="1813" name="Google Shape;1813;p63"/>
          <p:cNvSpPr txBox="1"/>
          <p:nvPr/>
        </p:nvSpPr>
        <p:spPr>
          <a:xfrm>
            <a:off x="5695593"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8</a:t>
            </a:r>
            <a:r>
              <a:rPr b="1" lang="en" sz="1800">
                <a:solidFill>
                  <a:schemeClr val="lt1"/>
                </a:solidFill>
                <a:latin typeface="Orbitron"/>
                <a:ea typeface="Orbitron"/>
                <a:cs typeface="Orbitron"/>
                <a:sym typeface="Orbitron"/>
              </a:rPr>
              <a:t>0%</a:t>
            </a:r>
            <a:endParaRPr b="1" sz="1800">
              <a:solidFill>
                <a:schemeClr val="lt1"/>
              </a:solidFill>
              <a:latin typeface="Orbitron"/>
              <a:ea typeface="Orbitron"/>
              <a:cs typeface="Orbitron"/>
              <a:sym typeface="Orbitron"/>
            </a:endParaRPr>
          </a:p>
        </p:txBody>
      </p:sp>
      <p:sp>
        <p:nvSpPr>
          <p:cNvPr id="1814" name="Google Shape;1814;p63"/>
          <p:cNvSpPr txBox="1"/>
          <p:nvPr/>
        </p:nvSpPr>
        <p:spPr>
          <a:xfrm>
            <a:off x="5640775" y="3917000"/>
            <a:ext cx="1096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1815" name="Google Shape;1815;p63"/>
          <p:cNvSpPr txBox="1"/>
          <p:nvPr/>
        </p:nvSpPr>
        <p:spPr>
          <a:xfrm>
            <a:off x="4033725" y="3917000"/>
            <a:ext cx="10767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1816" name="Google Shape;1816;p63"/>
          <p:cNvSpPr txBox="1"/>
          <p:nvPr/>
        </p:nvSpPr>
        <p:spPr>
          <a:xfrm>
            <a:off x="2406950" y="3917000"/>
            <a:ext cx="1096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1817" name="Google Shape;1817;p63"/>
          <p:cNvSpPr/>
          <p:nvPr/>
        </p:nvSpPr>
        <p:spPr>
          <a:xfrm>
            <a:off x="2407225" y="2830750"/>
            <a:ext cx="1091700" cy="344700"/>
          </a:xfrm>
          <a:prstGeom prst="roundRect">
            <a:avLst>
              <a:gd fmla="val 8823" name="adj"/>
            </a:avLst>
          </a:prstGeom>
          <a:solidFill>
            <a:schemeClr val="lt2"/>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8" name="Google Shape;1818;p63"/>
          <p:cNvGrpSpPr/>
          <p:nvPr/>
        </p:nvGrpSpPr>
        <p:grpSpPr>
          <a:xfrm rot="10800000">
            <a:off x="880875" y="1466413"/>
            <a:ext cx="7475825" cy="3029275"/>
            <a:chOff x="4536100" y="1092775"/>
            <a:chExt cx="7475825" cy="3029275"/>
          </a:xfrm>
        </p:grpSpPr>
        <p:sp>
          <p:nvSpPr>
            <p:cNvPr id="1819" name="Google Shape;1819;p63"/>
            <p:cNvSpPr/>
            <p:nvPr/>
          </p:nvSpPr>
          <p:spPr>
            <a:xfrm>
              <a:off x="11655500" y="10927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3"/>
            <p:cNvSpPr/>
            <p:nvPr/>
          </p:nvSpPr>
          <p:spPr>
            <a:xfrm>
              <a:off x="4536100" y="3871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63"/>
          <p:cNvGrpSpPr/>
          <p:nvPr/>
        </p:nvGrpSpPr>
        <p:grpSpPr>
          <a:xfrm>
            <a:off x="880876" y="1987361"/>
            <a:ext cx="572266" cy="485128"/>
            <a:chOff x="5215992" y="1423628"/>
            <a:chExt cx="459836" cy="389787"/>
          </a:xfrm>
        </p:grpSpPr>
        <p:sp>
          <p:nvSpPr>
            <p:cNvPr id="1822" name="Google Shape;1822;p63"/>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3"/>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63"/>
          <p:cNvGrpSpPr/>
          <p:nvPr/>
        </p:nvGrpSpPr>
        <p:grpSpPr>
          <a:xfrm>
            <a:off x="7504886" y="4036248"/>
            <a:ext cx="743279" cy="485160"/>
            <a:chOff x="4842900" y="2922987"/>
            <a:chExt cx="436632" cy="284986"/>
          </a:xfrm>
        </p:grpSpPr>
        <p:sp>
          <p:nvSpPr>
            <p:cNvPr id="1825" name="Google Shape;1825;p63"/>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3"/>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63"/>
          <p:cNvGrpSpPr/>
          <p:nvPr/>
        </p:nvGrpSpPr>
        <p:grpSpPr>
          <a:xfrm>
            <a:off x="7811500" y="3779225"/>
            <a:ext cx="612500" cy="296375"/>
            <a:chOff x="5658425" y="2734375"/>
            <a:chExt cx="612500" cy="296375"/>
          </a:xfrm>
        </p:grpSpPr>
        <p:sp>
          <p:nvSpPr>
            <p:cNvPr id="1828" name="Google Shape;1828;p63"/>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3"/>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3"/>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3"/>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64"/>
          <p:cNvSpPr/>
          <p:nvPr/>
        </p:nvSpPr>
        <p:spPr>
          <a:xfrm>
            <a:off x="986775" y="3839454"/>
            <a:ext cx="435300" cy="435300"/>
          </a:xfrm>
          <a:prstGeom prst="ellipse">
            <a:avLst/>
          </a:pr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3571338" y="3837266"/>
            <a:ext cx="435300" cy="4353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6155900" y="3839454"/>
            <a:ext cx="435300" cy="435300"/>
          </a:xfrm>
          <a:prstGeom prst="ellipse">
            <a:avLst/>
          </a:prstGeom>
          <a:solidFill>
            <a:schemeClr val="accent4"/>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1840" name="Google Shape;1840;p64"/>
          <p:cNvSpPr/>
          <p:nvPr/>
        </p:nvSpPr>
        <p:spPr>
          <a:xfrm>
            <a:off x="4638675" y="1424875"/>
            <a:ext cx="3785700" cy="1542000"/>
          </a:xfrm>
          <a:prstGeom prst="roundRect">
            <a:avLst>
              <a:gd fmla="val 6898" name="adj"/>
            </a:avLst>
          </a:prstGeom>
          <a:gradFill>
            <a:gsLst>
              <a:gs pos="0">
                <a:schemeClr val="lt1">
                  <a:alpha val="24020"/>
                </a:schemeClr>
              </a:gs>
              <a:gs pos="100000">
                <a:srgbClr val="F9F8FF">
                  <a:alpha val="86666"/>
                  <a:alpha val="24020"/>
                </a:srgbClr>
              </a:gs>
            </a:gsLst>
            <a:lin ang="54007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720000" y="1429375"/>
            <a:ext cx="3785700" cy="1542000"/>
          </a:xfrm>
          <a:prstGeom prst="roundRect">
            <a:avLst>
              <a:gd fmla="val 6898" name="adj"/>
            </a:avLst>
          </a:prstGeom>
          <a:gradFill>
            <a:gsLst>
              <a:gs pos="0">
                <a:schemeClr val="lt1">
                  <a:alpha val="24020"/>
                </a:schemeClr>
              </a:gs>
              <a:gs pos="100000">
                <a:srgbClr val="F9F8FF">
                  <a:alpha val="86666"/>
                  <a:alpha val="24020"/>
                </a:srgbClr>
              </a:gs>
            </a:gsLst>
            <a:lin ang="54007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txBox="1"/>
          <p:nvPr/>
        </p:nvSpPr>
        <p:spPr>
          <a:xfrm flipH="1">
            <a:off x="879700" y="1438137"/>
            <a:ext cx="1316400" cy="37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GENDER</a:t>
            </a:r>
            <a:endParaRPr b="1" sz="1800">
              <a:solidFill>
                <a:schemeClr val="dk1"/>
              </a:solidFill>
              <a:latin typeface="Orbitron"/>
              <a:ea typeface="Orbitron"/>
              <a:cs typeface="Orbitron"/>
              <a:sym typeface="Orbitron"/>
            </a:endParaRPr>
          </a:p>
        </p:txBody>
      </p:sp>
      <p:sp>
        <p:nvSpPr>
          <p:cNvPr id="1843" name="Google Shape;1843;p64"/>
          <p:cNvSpPr/>
          <p:nvPr/>
        </p:nvSpPr>
        <p:spPr>
          <a:xfrm>
            <a:off x="3654750" y="3275360"/>
            <a:ext cx="1834500" cy="338100"/>
          </a:xfrm>
          <a:prstGeom prst="roundRect">
            <a:avLst>
              <a:gd fmla="val 40003"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txBox="1"/>
          <p:nvPr/>
        </p:nvSpPr>
        <p:spPr>
          <a:xfrm>
            <a:off x="3676000" y="3276850"/>
            <a:ext cx="17793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INTERESTS</a:t>
            </a:r>
            <a:endParaRPr b="1" sz="1800">
              <a:solidFill>
                <a:schemeClr val="lt1"/>
              </a:solidFill>
              <a:latin typeface="Orbitron"/>
              <a:ea typeface="Orbitron"/>
              <a:cs typeface="Orbitron"/>
              <a:sym typeface="Orbitron"/>
            </a:endParaRPr>
          </a:p>
        </p:txBody>
      </p:sp>
      <p:sp>
        <p:nvSpPr>
          <p:cNvPr id="1845" name="Google Shape;1845;p64"/>
          <p:cNvSpPr txBox="1"/>
          <p:nvPr/>
        </p:nvSpPr>
        <p:spPr>
          <a:xfrm flipH="1">
            <a:off x="4798475" y="1438137"/>
            <a:ext cx="919500" cy="3789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AGE</a:t>
            </a:r>
            <a:endParaRPr b="1" sz="1800">
              <a:solidFill>
                <a:schemeClr val="dk1"/>
              </a:solidFill>
              <a:latin typeface="Orbitron"/>
              <a:ea typeface="Orbitron"/>
              <a:cs typeface="Orbitron"/>
              <a:sym typeface="Orbitron"/>
            </a:endParaRPr>
          </a:p>
        </p:txBody>
      </p:sp>
      <p:grpSp>
        <p:nvGrpSpPr>
          <p:cNvPr id="1846" name="Google Shape;1846;p64"/>
          <p:cNvGrpSpPr/>
          <p:nvPr/>
        </p:nvGrpSpPr>
        <p:grpSpPr>
          <a:xfrm>
            <a:off x="1088620" y="3943629"/>
            <a:ext cx="231611" cy="222562"/>
            <a:chOff x="-62890750" y="3747425"/>
            <a:chExt cx="330825" cy="317900"/>
          </a:xfrm>
        </p:grpSpPr>
        <p:sp>
          <p:nvSpPr>
            <p:cNvPr id="1847" name="Google Shape;1847;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64"/>
          <p:cNvGrpSpPr/>
          <p:nvPr/>
        </p:nvGrpSpPr>
        <p:grpSpPr>
          <a:xfrm>
            <a:off x="3675999" y="3949204"/>
            <a:ext cx="231613" cy="228166"/>
            <a:chOff x="-60991775" y="3376900"/>
            <a:chExt cx="315850" cy="311150"/>
          </a:xfrm>
        </p:grpSpPr>
        <p:sp>
          <p:nvSpPr>
            <p:cNvPr id="1862" name="Google Shape;1862;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64"/>
          <p:cNvGrpSpPr/>
          <p:nvPr/>
        </p:nvGrpSpPr>
        <p:grpSpPr>
          <a:xfrm>
            <a:off x="6257725" y="3947730"/>
            <a:ext cx="231650" cy="231104"/>
            <a:chOff x="-62154300" y="3743950"/>
            <a:chExt cx="318200" cy="317450"/>
          </a:xfrm>
        </p:grpSpPr>
        <p:sp>
          <p:nvSpPr>
            <p:cNvPr id="1866" name="Google Shape;1866;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8" name="Google Shape;1868;p64"/>
          <p:cNvSpPr/>
          <p:nvPr/>
        </p:nvSpPr>
        <p:spPr>
          <a:xfrm>
            <a:off x="2925388" y="1582971"/>
            <a:ext cx="1280400" cy="1280400"/>
          </a:xfrm>
          <a:prstGeom prst="donut">
            <a:avLst>
              <a:gd fmla="val 2335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2925497" y="1582971"/>
            <a:ext cx="1280400" cy="1280400"/>
          </a:xfrm>
          <a:prstGeom prst="blockArc">
            <a:avLst>
              <a:gd fmla="val 16190033" name="adj1"/>
              <a:gd fmla="val 5926997" name="adj2"/>
              <a:gd fmla="val 23213"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txBox="1"/>
          <p:nvPr/>
        </p:nvSpPr>
        <p:spPr>
          <a:xfrm>
            <a:off x="1605011" y="1861150"/>
            <a:ext cx="7278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45</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1871" name="Google Shape;1871;p64"/>
          <p:cNvSpPr txBox="1"/>
          <p:nvPr/>
        </p:nvSpPr>
        <p:spPr>
          <a:xfrm>
            <a:off x="1603061" y="2362075"/>
            <a:ext cx="7296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55</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1872" name="Google Shape;1872;p64"/>
          <p:cNvSpPr/>
          <p:nvPr/>
        </p:nvSpPr>
        <p:spPr>
          <a:xfrm>
            <a:off x="988327" y="1860008"/>
            <a:ext cx="435300" cy="4353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988354" y="2362083"/>
            <a:ext cx="435300" cy="435300"/>
          </a:xfrm>
          <a:prstGeom prst="ellipse">
            <a:avLst/>
          </a:pr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4" name="Google Shape;1874;p64"/>
          <p:cNvGrpSpPr/>
          <p:nvPr/>
        </p:nvGrpSpPr>
        <p:grpSpPr>
          <a:xfrm>
            <a:off x="1066968" y="2416378"/>
            <a:ext cx="274899" cy="313641"/>
            <a:chOff x="-57940525" y="3590375"/>
            <a:chExt cx="279625" cy="319000"/>
          </a:xfrm>
        </p:grpSpPr>
        <p:sp>
          <p:nvSpPr>
            <p:cNvPr id="1875" name="Google Shape;1875;p6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64"/>
          <p:cNvGrpSpPr/>
          <p:nvPr/>
        </p:nvGrpSpPr>
        <p:grpSpPr>
          <a:xfrm>
            <a:off x="1067997" y="1927401"/>
            <a:ext cx="274915" cy="274915"/>
            <a:chOff x="-57568775" y="3198925"/>
            <a:chExt cx="318225" cy="318225"/>
          </a:xfrm>
        </p:grpSpPr>
        <p:sp>
          <p:nvSpPr>
            <p:cNvPr id="1881" name="Google Shape;1881;p6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64"/>
          <p:cNvSpPr txBox="1"/>
          <p:nvPr/>
        </p:nvSpPr>
        <p:spPr>
          <a:xfrm>
            <a:off x="4855675" y="1861150"/>
            <a:ext cx="7278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25-</a:t>
            </a:r>
            <a:endParaRPr b="1" sz="1800">
              <a:solidFill>
                <a:schemeClr val="dk1"/>
              </a:solidFill>
              <a:latin typeface="Orbitron"/>
              <a:ea typeface="Orbitron"/>
              <a:cs typeface="Orbitron"/>
              <a:sym typeface="Orbitron"/>
            </a:endParaRPr>
          </a:p>
        </p:txBody>
      </p:sp>
      <p:sp>
        <p:nvSpPr>
          <p:cNvPr id="1888" name="Google Shape;1888;p64"/>
          <p:cNvSpPr txBox="1"/>
          <p:nvPr/>
        </p:nvSpPr>
        <p:spPr>
          <a:xfrm>
            <a:off x="4855675" y="2362075"/>
            <a:ext cx="7278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26+</a:t>
            </a:r>
            <a:endParaRPr b="1" sz="1800">
              <a:solidFill>
                <a:schemeClr val="dk1"/>
              </a:solidFill>
              <a:latin typeface="Orbitron"/>
              <a:ea typeface="Orbitron"/>
              <a:cs typeface="Orbitron"/>
              <a:sym typeface="Orbitron"/>
            </a:endParaRPr>
          </a:p>
        </p:txBody>
      </p:sp>
      <p:sp>
        <p:nvSpPr>
          <p:cNvPr id="1889" name="Google Shape;1889;p64"/>
          <p:cNvSpPr/>
          <p:nvPr/>
        </p:nvSpPr>
        <p:spPr>
          <a:xfrm flipH="1" rot="5400000">
            <a:off x="6516806" y="1189150"/>
            <a:ext cx="72900" cy="1779300"/>
          </a:xfrm>
          <a:prstGeom prst="round2SameRect">
            <a:avLst>
              <a:gd fmla="val 50000" name="adj1"/>
              <a:gd fmla="val 50000" name="adj2"/>
            </a:avLst>
          </a:prstGeom>
          <a:solidFill>
            <a:schemeClr val="lt2"/>
          </a:solidFill>
          <a:ln cap="flat" cmpd="sng" w="9525">
            <a:solidFill>
              <a:schemeClr val="lt1"/>
            </a:solidFill>
            <a:prstDash val="solid"/>
            <a:round/>
            <a:headEnd len="sm" w="sm" type="none"/>
            <a:tailEnd len="sm" w="sm" type="none"/>
          </a:ln>
          <a:effectLst>
            <a:outerShdw blurRad="11430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flipH="1" rot="5400000">
            <a:off x="5967980" y="1713100"/>
            <a:ext cx="73200" cy="730800"/>
          </a:xfrm>
          <a:prstGeom prst="round2SameRect">
            <a:avLst>
              <a:gd fmla="val 50000" name="adj1"/>
              <a:gd fmla="val 50000" name="adj2"/>
            </a:avLst>
          </a:prstGeom>
          <a:solidFill>
            <a:schemeClr val="accent3"/>
          </a:solidFill>
          <a:ln>
            <a:noFill/>
          </a:ln>
          <a:effectLst>
            <a:outerShdw blurRad="114300" rotWithShape="0" algn="bl" dir="27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6233254" y="1975804"/>
            <a:ext cx="203700" cy="2037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txBox="1"/>
          <p:nvPr/>
        </p:nvSpPr>
        <p:spPr>
          <a:xfrm>
            <a:off x="7494625" y="1861150"/>
            <a:ext cx="727800" cy="4353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43%</a:t>
            </a:r>
            <a:endParaRPr b="1" sz="1800">
              <a:solidFill>
                <a:schemeClr val="dk1"/>
              </a:solidFill>
              <a:latin typeface="Orbitron"/>
              <a:ea typeface="Orbitron"/>
              <a:cs typeface="Orbitron"/>
              <a:sym typeface="Orbitron"/>
            </a:endParaRPr>
          </a:p>
        </p:txBody>
      </p:sp>
      <p:sp>
        <p:nvSpPr>
          <p:cNvPr id="1893" name="Google Shape;1893;p64"/>
          <p:cNvSpPr txBox="1"/>
          <p:nvPr/>
        </p:nvSpPr>
        <p:spPr>
          <a:xfrm>
            <a:off x="7494625" y="2362075"/>
            <a:ext cx="727800" cy="4353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57%</a:t>
            </a:r>
            <a:endParaRPr b="1" sz="1800">
              <a:solidFill>
                <a:schemeClr val="dk1"/>
              </a:solidFill>
              <a:latin typeface="Orbitron"/>
              <a:ea typeface="Orbitron"/>
              <a:cs typeface="Orbitron"/>
              <a:sym typeface="Orbitron"/>
            </a:endParaRPr>
          </a:p>
        </p:txBody>
      </p:sp>
      <p:sp>
        <p:nvSpPr>
          <p:cNvPr id="1894" name="Google Shape;1894;p64"/>
          <p:cNvSpPr/>
          <p:nvPr/>
        </p:nvSpPr>
        <p:spPr>
          <a:xfrm flipH="1" rot="5400000">
            <a:off x="6507293" y="1691225"/>
            <a:ext cx="72900" cy="1779300"/>
          </a:xfrm>
          <a:prstGeom prst="round2SameRect">
            <a:avLst>
              <a:gd fmla="val 50000" name="adj1"/>
              <a:gd fmla="val 50000" name="adj2"/>
            </a:avLst>
          </a:prstGeom>
          <a:solidFill>
            <a:schemeClr val="lt2"/>
          </a:solidFill>
          <a:ln cap="flat" cmpd="sng" w="9525">
            <a:solidFill>
              <a:schemeClr val="lt1"/>
            </a:solidFill>
            <a:prstDash val="solid"/>
            <a:round/>
            <a:headEnd len="sm" w="sm" type="none"/>
            <a:tailEnd len="sm" w="sm" type="none"/>
          </a:ln>
          <a:effectLst>
            <a:outerShdw blurRad="11430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flipH="1" rot="5400000">
            <a:off x="6137477" y="2039825"/>
            <a:ext cx="69600" cy="1085100"/>
          </a:xfrm>
          <a:prstGeom prst="round2SameRect">
            <a:avLst>
              <a:gd fmla="val 50000" name="adj1"/>
              <a:gd fmla="val 50000" name="adj2"/>
            </a:avLst>
          </a:prstGeom>
          <a:solidFill>
            <a:schemeClr val="accent3"/>
          </a:solidFill>
          <a:ln>
            <a:noFill/>
          </a:ln>
          <a:effectLst>
            <a:outerShdw blurRad="114300" rotWithShape="0" algn="bl" dir="27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6591191" y="2477879"/>
            <a:ext cx="203700" cy="2037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txBox="1"/>
          <p:nvPr/>
        </p:nvSpPr>
        <p:spPr>
          <a:xfrm>
            <a:off x="1573300" y="3820696"/>
            <a:ext cx="1414800" cy="4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898" name="Google Shape;1898;p64"/>
          <p:cNvSpPr txBox="1"/>
          <p:nvPr/>
        </p:nvSpPr>
        <p:spPr>
          <a:xfrm>
            <a:off x="4151525" y="3820696"/>
            <a:ext cx="1414800" cy="472800"/>
          </a:xfrm>
          <a:prstGeom prst="rect">
            <a:avLst/>
          </a:prstGeom>
          <a:noFill/>
          <a:ln>
            <a:noFill/>
          </a:ln>
        </p:spPr>
        <p:txBody>
          <a:bodyPr anchorCtr="0" anchor="ctr" bIns="91425" lIns="91425" spcFirstLastPara="1" rIns="45700"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1899" name="Google Shape;1899;p64"/>
          <p:cNvSpPr txBox="1"/>
          <p:nvPr/>
        </p:nvSpPr>
        <p:spPr>
          <a:xfrm>
            <a:off x="6729750" y="3820696"/>
            <a:ext cx="1414800" cy="472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65"/>
          <p:cNvSpPr/>
          <p:nvPr/>
        </p:nvSpPr>
        <p:spPr>
          <a:xfrm>
            <a:off x="4862100" y="1640682"/>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5"/>
          <p:cNvSpPr/>
          <p:nvPr/>
        </p:nvSpPr>
        <p:spPr>
          <a:xfrm>
            <a:off x="1340325" y="3284864"/>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28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5"/>
          <p:cNvSpPr/>
          <p:nvPr/>
        </p:nvSpPr>
        <p:spPr>
          <a:xfrm>
            <a:off x="4860075" y="3284864"/>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5"/>
          <p:cNvSpPr/>
          <p:nvPr/>
        </p:nvSpPr>
        <p:spPr>
          <a:xfrm>
            <a:off x="1342350" y="1640682"/>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5"/>
          <p:cNvSpPr/>
          <p:nvPr/>
        </p:nvSpPr>
        <p:spPr>
          <a:xfrm>
            <a:off x="1622404" y="1412336"/>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COMPETITORS</a:t>
            </a:r>
            <a:endParaRPr/>
          </a:p>
        </p:txBody>
      </p:sp>
      <p:sp>
        <p:nvSpPr>
          <p:cNvPr id="1910" name="Google Shape;1910;p65"/>
          <p:cNvSpPr txBox="1"/>
          <p:nvPr>
            <p:ph idx="2" type="title"/>
          </p:nvPr>
        </p:nvSpPr>
        <p:spPr>
          <a:xfrm>
            <a:off x="1691750" y="1468807"/>
            <a:ext cx="2256900" cy="260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NEPTUNE</a:t>
            </a:r>
            <a:endParaRPr/>
          </a:p>
        </p:txBody>
      </p:sp>
      <p:sp>
        <p:nvSpPr>
          <p:cNvPr id="1911" name="Google Shape;1911;p65"/>
          <p:cNvSpPr/>
          <p:nvPr/>
        </p:nvSpPr>
        <p:spPr>
          <a:xfrm>
            <a:off x="5135704" y="1412336"/>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5"/>
          <p:cNvSpPr txBox="1"/>
          <p:nvPr>
            <p:ph idx="1" type="subTitle"/>
          </p:nvPr>
        </p:nvSpPr>
        <p:spPr>
          <a:xfrm>
            <a:off x="1691739" y="1823703"/>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913" name="Google Shape;1913;p65"/>
          <p:cNvSpPr txBox="1"/>
          <p:nvPr>
            <p:ph idx="3" type="title"/>
          </p:nvPr>
        </p:nvSpPr>
        <p:spPr>
          <a:xfrm>
            <a:off x="5199000" y="146880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914" name="Google Shape;1914;p65"/>
          <p:cNvSpPr txBox="1"/>
          <p:nvPr>
            <p:ph idx="4" type="subTitle"/>
          </p:nvPr>
        </p:nvSpPr>
        <p:spPr>
          <a:xfrm>
            <a:off x="5198989" y="1823703"/>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915" name="Google Shape;1915;p65"/>
          <p:cNvSpPr/>
          <p:nvPr/>
        </p:nvSpPr>
        <p:spPr>
          <a:xfrm>
            <a:off x="1620379" y="3054625"/>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5"/>
          <p:cNvSpPr/>
          <p:nvPr/>
        </p:nvSpPr>
        <p:spPr>
          <a:xfrm>
            <a:off x="5142154" y="3054625"/>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5"/>
          <p:cNvSpPr txBox="1"/>
          <p:nvPr>
            <p:ph idx="5" type="title"/>
          </p:nvPr>
        </p:nvSpPr>
        <p:spPr>
          <a:xfrm>
            <a:off x="1691750" y="3106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918" name="Google Shape;1918;p65"/>
          <p:cNvSpPr txBox="1"/>
          <p:nvPr>
            <p:ph idx="6" type="subTitle"/>
          </p:nvPr>
        </p:nvSpPr>
        <p:spPr>
          <a:xfrm>
            <a:off x="1691739" y="3461404"/>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Clr>
                <a:srgbClr val="000000"/>
              </a:buClr>
              <a:buSzPts val="990"/>
              <a:buFont typeface="Arial"/>
              <a:buNone/>
            </a:pPr>
            <a:r>
              <a:rPr lang="en"/>
              <a:t>Mars is a cold place full of iron oxide dust</a:t>
            </a:r>
            <a:endParaRPr/>
          </a:p>
        </p:txBody>
      </p:sp>
      <p:sp>
        <p:nvSpPr>
          <p:cNvPr id="1919" name="Google Shape;1919;p65"/>
          <p:cNvSpPr txBox="1"/>
          <p:nvPr>
            <p:ph idx="7" type="title"/>
          </p:nvPr>
        </p:nvSpPr>
        <p:spPr>
          <a:xfrm>
            <a:off x="5199000" y="3106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920" name="Google Shape;1920;p65"/>
          <p:cNvSpPr txBox="1"/>
          <p:nvPr>
            <p:ph idx="8" type="subTitle"/>
          </p:nvPr>
        </p:nvSpPr>
        <p:spPr>
          <a:xfrm>
            <a:off x="5198989" y="3461404"/>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grpSp>
        <p:nvGrpSpPr>
          <p:cNvPr id="1921" name="Google Shape;1921;p65"/>
          <p:cNvGrpSpPr/>
          <p:nvPr/>
        </p:nvGrpSpPr>
        <p:grpSpPr>
          <a:xfrm>
            <a:off x="801800" y="1240575"/>
            <a:ext cx="7391800" cy="509850"/>
            <a:chOff x="2755375" y="1388700"/>
            <a:chExt cx="7391800" cy="509850"/>
          </a:xfrm>
        </p:grpSpPr>
        <p:sp>
          <p:nvSpPr>
            <p:cNvPr id="1922" name="Google Shape;1922;p65"/>
            <p:cNvSpPr/>
            <p:nvPr/>
          </p:nvSpPr>
          <p:spPr>
            <a:xfrm>
              <a:off x="9790750" y="13887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5"/>
            <p:cNvSpPr/>
            <p:nvPr/>
          </p:nvSpPr>
          <p:spPr>
            <a:xfrm>
              <a:off x="2755375" y="1647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65"/>
          <p:cNvGrpSpPr/>
          <p:nvPr/>
        </p:nvGrpSpPr>
        <p:grpSpPr>
          <a:xfrm>
            <a:off x="7680412" y="3244529"/>
            <a:ext cx="338134" cy="338134"/>
            <a:chOff x="5227225" y="2298750"/>
            <a:chExt cx="750575" cy="750575"/>
          </a:xfrm>
        </p:grpSpPr>
        <p:sp>
          <p:nvSpPr>
            <p:cNvPr id="1925" name="Google Shape;1925;p65"/>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rgbClr val="F9D069"/>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5"/>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rgbClr val="FFFFFF"/>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5"/>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65"/>
          <p:cNvGrpSpPr/>
          <p:nvPr/>
        </p:nvGrpSpPr>
        <p:grpSpPr>
          <a:xfrm>
            <a:off x="1174290" y="2879649"/>
            <a:ext cx="260710" cy="260710"/>
            <a:chOff x="1594650" y="976150"/>
            <a:chExt cx="411150" cy="411150"/>
          </a:xfrm>
        </p:grpSpPr>
        <p:sp>
          <p:nvSpPr>
            <p:cNvPr id="1929" name="Google Shape;1929;p65"/>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5"/>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5"/>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65"/>
          <p:cNvGrpSpPr/>
          <p:nvPr/>
        </p:nvGrpSpPr>
        <p:grpSpPr>
          <a:xfrm>
            <a:off x="843400" y="2720862"/>
            <a:ext cx="436632" cy="284986"/>
            <a:chOff x="4842900" y="2922987"/>
            <a:chExt cx="436632" cy="284986"/>
          </a:xfrm>
        </p:grpSpPr>
        <p:sp>
          <p:nvSpPr>
            <p:cNvPr id="1933" name="Google Shape;1933;p65"/>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5"/>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grpSp>
        <p:nvGrpSpPr>
          <p:cNvPr id="1939" name="Google Shape;1939;p66"/>
          <p:cNvGrpSpPr/>
          <p:nvPr/>
        </p:nvGrpSpPr>
        <p:grpSpPr>
          <a:xfrm>
            <a:off x="3171648" y="1655547"/>
            <a:ext cx="2806814" cy="2398164"/>
            <a:chOff x="3171648" y="1655547"/>
            <a:chExt cx="2806814" cy="2398164"/>
          </a:xfrm>
        </p:grpSpPr>
        <p:grpSp>
          <p:nvGrpSpPr>
            <p:cNvPr id="1940" name="Google Shape;1940;p66"/>
            <p:cNvGrpSpPr/>
            <p:nvPr/>
          </p:nvGrpSpPr>
          <p:grpSpPr>
            <a:xfrm>
              <a:off x="3994360" y="1731756"/>
              <a:ext cx="1147938" cy="2321944"/>
              <a:chOff x="3132644" y="1800677"/>
              <a:chExt cx="1147938" cy="2321944"/>
            </a:xfrm>
          </p:grpSpPr>
          <p:sp>
            <p:nvSpPr>
              <p:cNvPr id="1941" name="Google Shape;1941;p66"/>
              <p:cNvSpPr/>
              <p:nvPr/>
            </p:nvSpPr>
            <p:spPr>
              <a:xfrm>
                <a:off x="3132644" y="1800677"/>
                <a:ext cx="1147938" cy="2321944"/>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6"/>
              <p:cNvSpPr/>
              <p:nvPr/>
            </p:nvSpPr>
            <p:spPr>
              <a:xfrm>
                <a:off x="3156391" y="2524400"/>
                <a:ext cx="1100466" cy="156662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6"/>
              <p:cNvSpPr/>
              <p:nvPr/>
            </p:nvSpPr>
            <p:spPr>
              <a:xfrm>
                <a:off x="3156381" y="1833013"/>
                <a:ext cx="1100466" cy="163009"/>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66"/>
              <p:cNvGrpSpPr/>
              <p:nvPr/>
            </p:nvGrpSpPr>
            <p:grpSpPr>
              <a:xfrm>
                <a:off x="3421767" y="3926796"/>
                <a:ext cx="569738" cy="119457"/>
                <a:chOff x="4209938" y="4123775"/>
                <a:chExt cx="724950" cy="152000"/>
              </a:xfrm>
            </p:grpSpPr>
            <p:sp>
              <p:nvSpPr>
                <p:cNvPr id="1945" name="Google Shape;1945;p66"/>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6"/>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6"/>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8" name="Google Shape;1948;p66"/>
              <p:cNvSpPr/>
              <p:nvPr/>
            </p:nvSpPr>
            <p:spPr>
              <a:xfrm>
                <a:off x="3156400" y="1994626"/>
                <a:ext cx="1100466" cy="792266"/>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9" name="Google Shape;1949;p66"/>
              <p:cNvGrpSpPr/>
              <p:nvPr/>
            </p:nvGrpSpPr>
            <p:grpSpPr>
              <a:xfrm>
                <a:off x="3209457" y="2054159"/>
                <a:ext cx="994354" cy="1801675"/>
                <a:chOff x="5188682" y="2226106"/>
                <a:chExt cx="994354" cy="1801675"/>
              </a:xfrm>
            </p:grpSpPr>
            <p:sp>
              <p:nvSpPr>
                <p:cNvPr id="1950" name="Google Shape;1950;p66"/>
                <p:cNvSpPr/>
                <p:nvPr/>
              </p:nvSpPr>
              <p:spPr>
                <a:xfrm>
                  <a:off x="5466203" y="3990658"/>
                  <a:ext cx="429416" cy="37123"/>
                </a:xfrm>
                <a:custGeom>
                  <a:rect b="b" l="l" r="r" t="t"/>
                  <a:pathLst>
                    <a:path extrusionOk="0" h="2281" w="26385">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6"/>
                <p:cNvSpPr/>
                <p:nvPr/>
              </p:nvSpPr>
              <p:spPr>
                <a:xfrm>
                  <a:off x="5215405" y="3008705"/>
                  <a:ext cx="941411" cy="475409"/>
                </a:xfrm>
                <a:custGeom>
                  <a:rect b="b" l="l" r="r" t="t"/>
                  <a:pathLst>
                    <a:path extrusionOk="0" h="29211" w="57844">
                      <a:moveTo>
                        <a:pt x="0" y="0"/>
                      </a:moveTo>
                      <a:lnTo>
                        <a:pt x="0" y="29210"/>
                      </a:lnTo>
                      <a:lnTo>
                        <a:pt x="57843" y="29210"/>
                      </a:lnTo>
                      <a:lnTo>
                        <a:pt x="57843"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6"/>
                <p:cNvSpPr/>
                <p:nvPr/>
              </p:nvSpPr>
              <p:spPr>
                <a:xfrm>
                  <a:off x="5551289" y="3071527"/>
                  <a:ext cx="269140" cy="269628"/>
                </a:xfrm>
                <a:custGeom>
                  <a:rect b="b" l="l" r="r" t="t"/>
                  <a:pathLst>
                    <a:path extrusionOk="0" h="16567" w="16537">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6"/>
                <p:cNvSpPr/>
                <p:nvPr/>
              </p:nvSpPr>
              <p:spPr>
                <a:xfrm>
                  <a:off x="5641322" y="3137815"/>
                  <a:ext cx="118254" cy="136547"/>
                </a:xfrm>
                <a:custGeom>
                  <a:rect b="b" l="l" r="r" t="t"/>
                  <a:pathLst>
                    <a:path extrusionOk="0" h="8390" w="7266">
                      <a:moveTo>
                        <a:pt x="1" y="1"/>
                      </a:moveTo>
                      <a:lnTo>
                        <a:pt x="1" y="8390"/>
                      </a:lnTo>
                      <a:lnTo>
                        <a:pt x="7265" y="4226"/>
                      </a:lnTo>
                      <a:lnTo>
                        <a:pt x="1"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6"/>
                <p:cNvSpPr/>
                <p:nvPr/>
              </p:nvSpPr>
              <p:spPr>
                <a:xfrm>
                  <a:off x="5297513" y="3389606"/>
                  <a:ext cx="777180" cy="20799"/>
                </a:xfrm>
                <a:custGeom>
                  <a:rect b="b" l="l" r="r" t="t"/>
                  <a:pathLst>
                    <a:path extrusionOk="0" h="1278" w="47753">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6"/>
                <p:cNvSpPr/>
                <p:nvPr/>
              </p:nvSpPr>
              <p:spPr>
                <a:xfrm>
                  <a:off x="5407841" y="3360424"/>
                  <a:ext cx="79162" cy="79162"/>
                </a:xfrm>
                <a:custGeom>
                  <a:rect b="b" l="l" r="r" t="t"/>
                  <a:pathLst>
                    <a:path extrusionOk="0" h="4864" w="4864">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6"/>
                <p:cNvSpPr/>
                <p:nvPr/>
              </p:nvSpPr>
              <p:spPr>
                <a:xfrm>
                  <a:off x="5431586" y="3385162"/>
                  <a:ext cx="29686" cy="29702"/>
                </a:xfrm>
                <a:custGeom>
                  <a:rect b="b" l="l" r="r" t="t"/>
                  <a:pathLst>
                    <a:path extrusionOk="0" h="1825" w="1824">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6"/>
                <p:cNvSpPr/>
                <p:nvPr/>
              </p:nvSpPr>
              <p:spPr>
                <a:xfrm>
                  <a:off x="6014817" y="2234390"/>
                  <a:ext cx="42559" cy="37628"/>
                </a:xfrm>
                <a:custGeom>
                  <a:rect b="b" l="l" r="r" t="t"/>
                  <a:pathLst>
                    <a:path extrusionOk="0" h="2312" w="2615">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6"/>
                <p:cNvSpPr/>
                <p:nvPr/>
              </p:nvSpPr>
              <p:spPr>
                <a:xfrm>
                  <a:off x="6023720" y="2242641"/>
                  <a:ext cx="24754" cy="21646"/>
                </a:xfrm>
                <a:custGeom>
                  <a:rect b="b" l="l" r="r" t="t"/>
                  <a:pathLst>
                    <a:path extrusionOk="0" h="1330" w="1521">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6"/>
                <p:cNvSpPr/>
                <p:nvPr/>
              </p:nvSpPr>
              <p:spPr>
                <a:xfrm>
                  <a:off x="6041036" y="2262366"/>
                  <a:ext cx="26235" cy="30662"/>
                </a:xfrm>
                <a:custGeom>
                  <a:rect b="b" l="l" r="r" t="t"/>
                  <a:pathLst>
                    <a:path extrusionOk="0" h="1884" w="1612">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6"/>
                <p:cNvSpPr/>
                <p:nvPr/>
              </p:nvSpPr>
              <p:spPr>
                <a:xfrm>
                  <a:off x="6113265" y="2242430"/>
                  <a:ext cx="69771" cy="8430"/>
                </a:xfrm>
                <a:custGeom>
                  <a:rect b="b" l="l" r="r" t="t"/>
                  <a:pathLst>
                    <a:path extrusionOk="0" h="518" w="4287">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6"/>
                <p:cNvSpPr/>
                <p:nvPr/>
              </p:nvSpPr>
              <p:spPr>
                <a:xfrm>
                  <a:off x="6113265" y="2259258"/>
                  <a:ext cx="69771" cy="8414"/>
                </a:xfrm>
                <a:custGeom>
                  <a:rect b="b" l="l" r="r" t="t"/>
                  <a:pathLst>
                    <a:path extrusionOk="0" h="517" w="4287">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6"/>
                <p:cNvSpPr/>
                <p:nvPr/>
              </p:nvSpPr>
              <p:spPr>
                <a:xfrm>
                  <a:off x="6113265" y="2276558"/>
                  <a:ext cx="69771" cy="8430"/>
                </a:xfrm>
                <a:custGeom>
                  <a:rect b="b" l="l" r="r" t="t"/>
                  <a:pathLst>
                    <a:path extrusionOk="0" h="518" w="4287">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6"/>
                <p:cNvSpPr/>
                <p:nvPr/>
              </p:nvSpPr>
              <p:spPr>
                <a:xfrm>
                  <a:off x="5188682" y="2226106"/>
                  <a:ext cx="798451" cy="74214"/>
                </a:xfrm>
                <a:custGeom>
                  <a:rect b="b" l="l" r="r" t="t"/>
                  <a:pathLst>
                    <a:path extrusionOk="0" h="4560" w="4906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6"/>
                <p:cNvSpPr/>
                <p:nvPr/>
              </p:nvSpPr>
              <p:spPr>
                <a:xfrm>
                  <a:off x="5273768" y="2418541"/>
                  <a:ext cx="284959" cy="284454"/>
                </a:xfrm>
                <a:custGeom>
                  <a:rect b="b" l="l" r="r" t="t"/>
                  <a:pathLst>
                    <a:path extrusionOk="0" h="17478" w="17509">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6"/>
                <p:cNvSpPr/>
                <p:nvPr/>
              </p:nvSpPr>
              <p:spPr>
                <a:xfrm>
                  <a:off x="5379148" y="2480875"/>
                  <a:ext cx="74214" cy="74214"/>
                </a:xfrm>
                <a:custGeom>
                  <a:rect b="b" l="l" r="r" t="t"/>
                  <a:pathLst>
                    <a:path extrusionOk="0" h="4560" w="456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6"/>
                <p:cNvSpPr/>
                <p:nvPr/>
              </p:nvSpPr>
              <p:spPr>
                <a:xfrm>
                  <a:off x="5334132" y="2564968"/>
                  <a:ext cx="163255" cy="75695"/>
                </a:xfrm>
                <a:custGeom>
                  <a:rect b="b" l="l" r="r" t="t"/>
                  <a:pathLst>
                    <a:path extrusionOk="0" h="4651" w="10031">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6"/>
                <p:cNvSpPr/>
                <p:nvPr/>
              </p:nvSpPr>
              <p:spPr>
                <a:xfrm>
                  <a:off x="5215405" y="2781637"/>
                  <a:ext cx="445235" cy="146442"/>
                </a:xfrm>
                <a:custGeom>
                  <a:rect b="b" l="l" r="r" t="t"/>
                  <a:pathLst>
                    <a:path extrusionOk="0" h="8998" w="27357">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6"/>
                <p:cNvSpPr/>
                <p:nvPr/>
              </p:nvSpPr>
              <p:spPr>
                <a:xfrm>
                  <a:off x="5248541" y="2831601"/>
                  <a:ext cx="378459" cy="16"/>
                </a:xfrm>
                <a:custGeom>
                  <a:rect b="b" l="l" r="r" t="t"/>
                  <a:pathLst>
                    <a:path extrusionOk="0" h="1" w="23254">
                      <a:moveTo>
                        <a:pt x="1" y="1"/>
                      </a:moveTo>
                      <a:lnTo>
                        <a:pt x="23253"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6"/>
                <p:cNvSpPr/>
                <p:nvPr/>
              </p:nvSpPr>
              <p:spPr>
                <a:xfrm>
                  <a:off x="5248541" y="2831601"/>
                  <a:ext cx="378459" cy="16"/>
                </a:xfrm>
                <a:custGeom>
                  <a:rect b="b" l="l" r="r" t="t"/>
                  <a:pathLst>
                    <a:path extrusionOk="0" fill="none" h="1" w="23254">
                      <a:moveTo>
                        <a:pt x="1" y="1"/>
                      </a:moveTo>
                      <a:lnTo>
                        <a:pt x="23253"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6"/>
                <p:cNvSpPr/>
                <p:nvPr/>
              </p:nvSpPr>
              <p:spPr>
                <a:xfrm>
                  <a:off x="5248541" y="2878603"/>
                  <a:ext cx="301787" cy="16"/>
                </a:xfrm>
                <a:custGeom>
                  <a:rect b="b" l="l" r="r" t="t"/>
                  <a:pathLst>
                    <a:path extrusionOk="0" h="1" w="18543">
                      <a:moveTo>
                        <a:pt x="1" y="0"/>
                      </a:moveTo>
                      <a:lnTo>
                        <a:pt x="18542"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a:off x="5248541" y="2878603"/>
                  <a:ext cx="301787" cy="16"/>
                </a:xfrm>
                <a:custGeom>
                  <a:rect b="b" l="l" r="r" t="t"/>
                  <a:pathLst>
                    <a:path extrusionOk="0" fill="none" h="1" w="18543">
                      <a:moveTo>
                        <a:pt x="1" y="0"/>
                      </a:moveTo>
                      <a:lnTo>
                        <a:pt x="18542"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a:off x="5711077" y="2438820"/>
                  <a:ext cx="445235" cy="489259"/>
                </a:xfrm>
                <a:custGeom>
                  <a:rect b="b" l="l" r="r" t="t"/>
                  <a:pathLst>
                    <a:path extrusionOk="0" h="30062" w="27357">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a:off x="5766981" y="2725748"/>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a:off x="5766981" y="2725748"/>
                  <a:ext cx="346299" cy="16"/>
                </a:xfrm>
                <a:custGeom>
                  <a:rect b="b" l="l" r="r" t="t"/>
                  <a:pathLst>
                    <a:path extrusionOk="0" fill="none" h="1" w="21278">
                      <a:moveTo>
                        <a:pt x="0" y="0"/>
                      </a:moveTo>
                      <a:lnTo>
                        <a:pt x="2127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a:off x="5766981" y="2670836"/>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6"/>
                <p:cNvSpPr/>
                <p:nvPr/>
              </p:nvSpPr>
              <p:spPr>
                <a:xfrm>
                  <a:off x="5766981" y="2670836"/>
                  <a:ext cx="346299" cy="16"/>
                </a:xfrm>
                <a:custGeom>
                  <a:rect b="b" l="l" r="r" t="t"/>
                  <a:pathLst>
                    <a:path extrusionOk="0" fill="none" h="1" w="21278">
                      <a:moveTo>
                        <a:pt x="0" y="0"/>
                      </a:moveTo>
                      <a:lnTo>
                        <a:pt x="2127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6"/>
                <p:cNvSpPr/>
                <p:nvPr/>
              </p:nvSpPr>
              <p:spPr>
                <a:xfrm>
                  <a:off x="5766981" y="2615925"/>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a:off x="5766981" y="2615925"/>
                  <a:ext cx="346299" cy="16"/>
                </a:xfrm>
                <a:custGeom>
                  <a:rect b="b" l="l" r="r" t="t"/>
                  <a:pathLst>
                    <a:path extrusionOk="0" fill="none" h="1" w="21278">
                      <a:moveTo>
                        <a:pt x="0" y="0"/>
                      </a:moveTo>
                      <a:lnTo>
                        <a:pt x="2127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a:off x="5766981" y="2561013"/>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p:nvPr/>
              </p:nvSpPr>
              <p:spPr>
                <a:xfrm>
                  <a:off x="5766981" y="2561013"/>
                  <a:ext cx="346299" cy="16"/>
                </a:xfrm>
                <a:custGeom>
                  <a:rect b="b" l="l" r="r" t="t"/>
                  <a:pathLst>
                    <a:path extrusionOk="0" fill="none" h="1" w="21278">
                      <a:moveTo>
                        <a:pt x="0" y="0"/>
                      </a:moveTo>
                      <a:lnTo>
                        <a:pt x="2127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6"/>
                <p:cNvSpPr/>
                <p:nvPr/>
              </p:nvSpPr>
              <p:spPr>
                <a:xfrm>
                  <a:off x="5766981" y="2498191"/>
                  <a:ext cx="197399" cy="16"/>
                </a:xfrm>
                <a:custGeom>
                  <a:rect b="b" l="l" r="r" t="t"/>
                  <a:pathLst>
                    <a:path extrusionOk="0" h="1" w="12129">
                      <a:moveTo>
                        <a:pt x="0" y="0"/>
                      </a:moveTo>
                      <a:lnTo>
                        <a:pt x="1212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6"/>
                <p:cNvSpPr/>
                <p:nvPr/>
              </p:nvSpPr>
              <p:spPr>
                <a:xfrm>
                  <a:off x="5766981" y="2498191"/>
                  <a:ext cx="197399" cy="16"/>
                </a:xfrm>
                <a:custGeom>
                  <a:rect b="b" l="l" r="r" t="t"/>
                  <a:pathLst>
                    <a:path extrusionOk="0" fill="none" h="1" w="12129">
                      <a:moveTo>
                        <a:pt x="0" y="0"/>
                      </a:moveTo>
                      <a:lnTo>
                        <a:pt x="12128"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6"/>
                <p:cNvSpPr/>
                <p:nvPr/>
              </p:nvSpPr>
              <p:spPr>
                <a:xfrm>
                  <a:off x="5766981" y="2780644"/>
                  <a:ext cx="276057" cy="16"/>
                </a:xfrm>
                <a:custGeom>
                  <a:rect b="b" l="l" r="r" t="t"/>
                  <a:pathLst>
                    <a:path extrusionOk="0" h="1" w="16962">
                      <a:moveTo>
                        <a:pt x="0" y="1"/>
                      </a:moveTo>
                      <a:lnTo>
                        <a:pt x="1696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6"/>
                <p:cNvSpPr/>
                <p:nvPr/>
              </p:nvSpPr>
              <p:spPr>
                <a:xfrm>
                  <a:off x="5766981" y="2780644"/>
                  <a:ext cx="276057" cy="16"/>
                </a:xfrm>
                <a:custGeom>
                  <a:rect b="b" l="l" r="r" t="t"/>
                  <a:pathLst>
                    <a:path extrusionOk="0" fill="none" h="1" w="16962">
                      <a:moveTo>
                        <a:pt x="0" y="1"/>
                      </a:moveTo>
                      <a:lnTo>
                        <a:pt x="16961"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6"/>
                <p:cNvSpPr/>
                <p:nvPr/>
              </p:nvSpPr>
              <p:spPr>
                <a:xfrm>
                  <a:off x="5754612" y="2836060"/>
                  <a:ext cx="171180" cy="38100"/>
                </a:xfrm>
                <a:custGeom>
                  <a:rect b="b" l="l" r="r" t="t"/>
                  <a:pathLst>
                    <a:path extrusionOk="0" h="2341" w="10518">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6"/>
                <p:cNvSpPr/>
                <p:nvPr/>
              </p:nvSpPr>
              <p:spPr>
                <a:xfrm>
                  <a:off x="5947536" y="2836060"/>
                  <a:ext cx="171180" cy="38100"/>
                </a:xfrm>
                <a:custGeom>
                  <a:rect b="b" l="l" r="r" t="t"/>
                  <a:pathLst>
                    <a:path extrusionOk="0" h="2341" w="10518">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6"/>
                <p:cNvSpPr/>
                <p:nvPr/>
              </p:nvSpPr>
              <p:spPr>
                <a:xfrm>
                  <a:off x="5213908" y="3568191"/>
                  <a:ext cx="256266" cy="255778"/>
                </a:xfrm>
                <a:custGeom>
                  <a:rect b="b" l="l" r="r" t="t"/>
                  <a:pathLst>
                    <a:path extrusionOk="0" h="15716" w="15746">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6"/>
                <p:cNvSpPr/>
                <p:nvPr/>
              </p:nvSpPr>
              <p:spPr>
                <a:xfrm>
                  <a:off x="5239151" y="3598365"/>
                  <a:ext cx="58378" cy="57906"/>
                </a:xfrm>
                <a:custGeom>
                  <a:rect b="b" l="l" r="r" t="t"/>
                  <a:pathLst>
                    <a:path extrusionOk="0" h="3558" w="3587">
                      <a:moveTo>
                        <a:pt x="0" y="1"/>
                      </a:moveTo>
                      <a:lnTo>
                        <a:pt x="0" y="3557"/>
                      </a:lnTo>
                      <a:lnTo>
                        <a:pt x="3587" y="3557"/>
                      </a:lnTo>
                      <a:lnTo>
                        <a:pt x="3587" y="1"/>
                      </a:ln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6"/>
                <p:cNvSpPr/>
                <p:nvPr/>
              </p:nvSpPr>
              <p:spPr>
                <a:xfrm>
                  <a:off x="5235180" y="3781898"/>
                  <a:ext cx="213235" cy="16"/>
                </a:xfrm>
                <a:custGeom>
                  <a:rect b="b" l="l" r="r" t="t"/>
                  <a:pathLst>
                    <a:path extrusionOk="0" h="1" w="13102">
                      <a:moveTo>
                        <a:pt x="1" y="1"/>
                      </a:moveTo>
                      <a:lnTo>
                        <a:pt x="13102"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6"/>
                <p:cNvSpPr/>
                <p:nvPr/>
              </p:nvSpPr>
              <p:spPr>
                <a:xfrm>
                  <a:off x="5235180" y="3781898"/>
                  <a:ext cx="213235" cy="16"/>
                </a:xfrm>
                <a:custGeom>
                  <a:rect b="b" l="l" r="r" t="t"/>
                  <a:pathLst>
                    <a:path extrusionOk="0" fill="none" h="1" w="13102">
                      <a:moveTo>
                        <a:pt x="1" y="1"/>
                      </a:moveTo>
                      <a:lnTo>
                        <a:pt x="13102"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6"/>
                <p:cNvSpPr/>
                <p:nvPr/>
              </p:nvSpPr>
              <p:spPr>
                <a:xfrm>
                  <a:off x="5235180" y="3739355"/>
                  <a:ext cx="213235" cy="16"/>
                </a:xfrm>
                <a:custGeom>
                  <a:rect b="b" l="l" r="r" t="t"/>
                  <a:pathLst>
                    <a:path extrusionOk="0" h="1" w="13102">
                      <a:moveTo>
                        <a:pt x="1" y="1"/>
                      </a:moveTo>
                      <a:lnTo>
                        <a:pt x="13102"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6"/>
                <p:cNvSpPr/>
                <p:nvPr/>
              </p:nvSpPr>
              <p:spPr>
                <a:xfrm>
                  <a:off x="5235180" y="3739355"/>
                  <a:ext cx="213235" cy="16"/>
                </a:xfrm>
                <a:custGeom>
                  <a:rect b="b" l="l" r="r" t="t"/>
                  <a:pathLst>
                    <a:path extrusionOk="0" fill="none" h="1" w="13102">
                      <a:moveTo>
                        <a:pt x="1" y="1"/>
                      </a:moveTo>
                      <a:lnTo>
                        <a:pt x="13102"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6"/>
                <p:cNvSpPr/>
                <p:nvPr/>
              </p:nvSpPr>
              <p:spPr>
                <a:xfrm>
                  <a:off x="5235180" y="3696324"/>
                  <a:ext cx="213235" cy="16"/>
                </a:xfrm>
                <a:custGeom>
                  <a:rect b="b" l="l" r="r" t="t"/>
                  <a:pathLst>
                    <a:path extrusionOk="0" h="1" w="13102">
                      <a:moveTo>
                        <a:pt x="1" y="0"/>
                      </a:moveTo>
                      <a:lnTo>
                        <a:pt x="13102"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6"/>
                <p:cNvSpPr/>
                <p:nvPr/>
              </p:nvSpPr>
              <p:spPr>
                <a:xfrm>
                  <a:off x="5235180" y="3696324"/>
                  <a:ext cx="213235" cy="16"/>
                </a:xfrm>
                <a:custGeom>
                  <a:rect b="b" l="l" r="r" t="t"/>
                  <a:pathLst>
                    <a:path extrusionOk="0" fill="none" h="1" w="13102">
                      <a:moveTo>
                        <a:pt x="1" y="0"/>
                      </a:moveTo>
                      <a:lnTo>
                        <a:pt x="13102"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6"/>
                <p:cNvSpPr/>
                <p:nvPr/>
              </p:nvSpPr>
              <p:spPr>
                <a:xfrm>
                  <a:off x="5327198" y="3647353"/>
                  <a:ext cx="121216" cy="0"/>
                </a:xfrm>
                <a:custGeom>
                  <a:rect b="b" l="l" r="r" t="t"/>
                  <a:pathLst>
                    <a:path extrusionOk="0" h="0" w="7448">
                      <a:moveTo>
                        <a:pt x="1" y="0"/>
                      </a:moveTo>
                      <a:lnTo>
                        <a:pt x="744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6"/>
                <p:cNvSpPr/>
                <p:nvPr/>
              </p:nvSpPr>
              <p:spPr>
                <a:xfrm>
                  <a:off x="5327198" y="3647353"/>
                  <a:ext cx="121216" cy="0"/>
                </a:xfrm>
                <a:custGeom>
                  <a:rect b="b" l="l" r="r" t="t"/>
                  <a:pathLst>
                    <a:path extrusionOk="0" fill="none" h="0" w="7448">
                      <a:moveTo>
                        <a:pt x="1" y="0"/>
                      </a:moveTo>
                      <a:lnTo>
                        <a:pt x="7448"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6"/>
                <p:cNvSpPr/>
                <p:nvPr/>
              </p:nvSpPr>
              <p:spPr>
                <a:xfrm>
                  <a:off x="5557229" y="3568191"/>
                  <a:ext cx="256266" cy="255778"/>
                </a:xfrm>
                <a:custGeom>
                  <a:rect b="b" l="l" r="r" t="t"/>
                  <a:pathLst>
                    <a:path extrusionOk="0" h="15716" w="15746">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a:off x="5582456" y="3598365"/>
                  <a:ext cx="58395" cy="57906"/>
                </a:xfrm>
                <a:custGeom>
                  <a:rect b="b" l="l" r="r" t="t"/>
                  <a:pathLst>
                    <a:path extrusionOk="0" h="3558" w="3588">
                      <a:moveTo>
                        <a:pt x="1" y="1"/>
                      </a:moveTo>
                      <a:lnTo>
                        <a:pt x="1" y="3557"/>
                      </a:lnTo>
                      <a:lnTo>
                        <a:pt x="3587" y="3557"/>
                      </a:lnTo>
                      <a:lnTo>
                        <a:pt x="3587" y="1"/>
                      </a:ln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6"/>
                <p:cNvSpPr/>
                <p:nvPr/>
              </p:nvSpPr>
              <p:spPr>
                <a:xfrm>
                  <a:off x="5579005" y="3781898"/>
                  <a:ext cx="212731" cy="16"/>
                </a:xfrm>
                <a:custGeom>
                  <a:rect b="b" l="l" r="r" t="t"/>
                  <a:pathLst>
                    <a:path extrusionOk="0" h="1" w="13071">
                      <a:moveTo>
                        <a:pt x="0" y="1"/>
                      </a:moveTo>
                      <a:lnTo>
                        <a:pt x="13070"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6"/>
                <p:cNvSpPr/>
                <p:nvPr/>
              </p:nvSpPr>
              <p:spPr>
                <a:xfrm>
                  <a:off x="5579005" y="3781898"/>
                  <a:ext cx="212731" cy="16"/>
                </a:xfrm>
                <a:custGeom>
                  <a:rect b="b" l="l" r="r" t="t"/>
                  <a:pathLst>
                    <a:path extrusionOk="0" fill="none" h="1" w="13071">
                      <a:moveTo>
                        <a:pt x="0" y="1"/>
                      </a:moveTo>
                      <a:lnTo>
                        <a:pt x="13070"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6"/>
                <p:cNvSpPr/>
                <p:nvPr/>
              </p:nvSpPr>
              <p:spPr>
                <a:xfrm>
                  <a:off x="5579005" y="3739355"/>
                  <a:ext cx="212731" cy="16"/>
                </a:xfrm>
                <a:custGeom>
                  <a:rect b="b" l="l" r="r" t="t"/>
                  <a:pathLst>
                    <a:path extrusionOk="0" h="1" w="13071">
                      <a:moveTo>
                        <a:pt x="0" y="1"/>
                      </a:moveTo>
                      <a:lnTo>
                        <a:pt x="13070"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6"/>
                <p:cNvSpPr/>
                <p:nvPr/>
              </p:nvSpPr>
              <p:spPr>
                <a:xfrm>
                  <a:off x="5579005" y="3739355"/>
                  <a:ext cx="212731" cy="16"/>
                </a:xfrm>
                <a:custGeom>
                  <a:rect b="b" l="l" r="r" t="t"/>
                  <a:pathLst>
                    <a:path extrusionOk="0" fill="none" h="1" w="13071">
                      <a:moveTo>
                        <a:pt x="0" y="1"/>
                      </a:moveTo>
                      <a:lnTo>
                        <a:pt x="13070"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6"/>
                <p:cNvSpPr/>
                <p:nvPr/>
              </p:nvSpPr>
              <p:spPr>
                <a:xfrm>
                  <a:off x="5579005" y="3696324"/>
                  <a:ext cx="212731" cy="16"/>
                </a:xfrm>
                <a:custGeom>
                  <a:rect b="b" l="l" r="r" t="t"/>
                  <a:pathLst>
                    <a:path extrusionOk="0" h="1" w="13071">
                      <a:moveTo>
                        <a:pt x="0" y="0"/>
                      </a:moveTo>
                      <a:lnTo>
                        <a:pt x="13070"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a:off x="5579005" y="3696324"/>
                  <a:ext cx="212731" cy="16"/>
                </a:xfrm>
                <a:custGeom>
                  <a:rect b="b" l="l" r="r" t="t"/>
                  <a:pathLst>
                    <a:path extrusionOk="0" fill="none" h="1" w="13071">
                      <a:moveTo>
                        <a:pt x="0" y="0"/>
                      </a:moveTo>
                      <a:lnTo>
                        <a:pt x="13070"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6"/>
                <p:cNvSpPr/>
                <p:nvPr/>
              </p:nvSpPr>
              <p:spPr>
                <a:xfrm>
                  <a:off x="5670520" y="3647353"/>
                  <a:ext cx="121216" cy="0"/>
                </a:xfrm>
                <a:custGeom>
                  <a:rect b="b" l="l" r="r" t="t"/>
                  <a:pathLst>
                    <a:path extrusionOk="0" h="0" w="7448">
                      <a:moveTo>
                        <a:pt x="0" y="0"/>
                      </a:moveTo>
                      <a:lnTo>
                        <a:pt x="744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6"/>
                <p:cNvSpPr/>
                <p:nvPr/>
              </p:nvSpPr>
              <p:spPr>
                <a:xfrm>
                  <a:off x="5670520" y="3647353"/>
                  <a:ext cx="121216" cy="0"/>
                </a:xfrm>
                <a:custGeom>
                  <a:rect b="b" l="l" r="r" t="t"/>
                  <a:pathLst>
                    <a:path extrusionOk="0" fill="none" h="0" w="7448">
                      <a:moveTo>
                        <a:pt x="0" y="0"/>
                      </a:moveTo>
                      <a:lnTo>
                        <a:pt x="7447"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6"/>
                <p:cNvSpPr/>
                <p:nvPr/>
              </p:nvSpPr>
              <p:spPr>
                <a:xfrm>
                  <a:off x="5900550" y="3568191"/>
                  <a:ext cx="255762" cy="255778"/>
                </a:xfrm>
                <a:custGeom>
                  <a:rect b="b" l="l" r="r" t="t"/>
                  <a:pathLst>
                    <a:path extrusionOk="0" h="15716" w="15715">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a:off x="5926265" y="3598365"/>
                  <a:ext cx="58395" cy="57906"/>
                </a:xfrm>
                <a:custGeom>
                  <a:rect b="b" l="l" r="r" t="t"/>
                  <a:pathLst>
                    <a:path extrusionOk="0" h="3558" w="3588">
                      <a:moveTo>
                        <a:pt x="1" y="1"/>
                      </a:moveTo>
                      <a:lnTo>
                        <a:pt x="1" y="3557"/>
                      </a:lnTo>
                      <a:lnTo>
                        <a:pt x="3587" y="3557"/>
                      </a:lnTo>
                      <a:lnTo>
                        <a:pt x="3587" y="1"/>
                      </a:ln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6"/>
                <p:cNvSpPr/>
                <p:nvPr/>
              </p:nvSpPr>
              <p:spPr>
                <a:xfrm>
                  <a:off x="5922310" y="3781898"/>
                  <a:ext cx="212731" cy="16"/>
                </a:xfrm>
                <a:custGeom>
                  <a:rect b="b" l="l" r="r" t="t"/>
                  <a:pathLst>
                    <a:path extrusionOk="0" h="1" w="13071">
                      <a:moveTo>
                        <a:pt x="1" y="1"/>
                      </a:moveTo>
                      <a:lnTo>
                        <a:pt x="1307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6"/>
                <p:cNvSpPr/>
                <p:nvPr/>
              </p:nvSpPr>
              <p:spPr>
                <a:xfrm>
                  <a:off x="5922310" y="3781898"/>
                  <a:ext cx="212731" cy="16"/>
                </a:xfrm>
                <a:custGeom>
                  <a:rect b="b" l="l" r="r" t="t"/>
                  <a:pathLst>
                    <a:path extrusionOk="0" fill="none" h="1" w="13071">
                      <a:moveTo>
                        <a:pt x="1" y="1"/>
                      </a:moveTo>
                      <a:lnTo>
                        <a:pt x="13071"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6"/>
                <p:cNvSpPr/>
                <p:nvPr/>
              </p:nvSpPr>
              <p:spPr>
                <a:xfrm>
                  <a:off x="5922310" y="3739355"/>
                  <a:ext cx="212731" cy="16"/>
                </a:xfrm>
                <a:custGeom>
                  <a:rect b="b" l="l" r="r" t="t"/>
                  <a:pathLst>
                    <a:path extrusionOk="0" h="1" w="13071">
                      <a:moveTo>
                        <a:pt x="1" y="1"/>
                      </a:moveTo>
                      <a:lnTo>
                        <a:pt x="1307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5922310" y="3739355"/>
                  <a:ext cx="212731" cy="16"/>
                </a:xfrm>
                <a:custGeom>
                  <a:rect b="b" l="l" r="r" t="t"/>
                  <a:pathLst>
                    <a:path extrusionOk="0" fill="none" h="1" w="13071">
                      <a:moveTo>
                        <a:pt x="1" y="1"/>
                      </a:moveTo>
                      <a:lnTo>
                        <a:pt x="13071" y="1"/>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a:off x="5922310" y="3696324"/>
                  <a:ext cx="212731" cy="16"/>
                </a:xfrm>
                <a:custGeom>
                  <a:rect b="b" l="l" r="r" t="t"/>
                  <a:pathLst>
                    <a:path extrusionOk="0" h="1" w="13071">
                      <a:moveTo>
                        <a:pt x="1" y="0"/>
                      </a:moveTo>
                      <a:lnTo>
                        <a:pt x="13071"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6"/>
                <p:cNvSpPr/>
                <p:nvPr/>
              </p:nvSpPr>
              <p:spPr>
                <a:xfrm>
                  <a:off x="5922310" y="3696324"/>
                  <a:ext cx="212731" cy="16"/>
                </a:xfrm>
                <a:custGeom>
                  <a:rect b="b" l="l" r="r" t="t"/>
                  <a:pathLst>
                    <a:path extrusionOk="0" fill="none" h="1" w="13071">
                      <a:moveTo>
                        <a:pt x="1" y="0"/>
                      </a:moveTo>
                      <a:lnTo>
                        <a:pt x="13071"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6"/>
                <p:cNvSpPr/>
                <p:nvPr/>
              </p:nvSpPr>
              <p:spPr>
                <a:xfrm>
                  <a:off x="6013824" y="3647353"/>
                  <a:ext cx="121216" cy="0"/>
                </a:xfrm>
                <a:custGeom>
                  <a:rect b="b" l="l" r="r" t="t"/>
                  <a:pathLst>
                    <a:path extrusionOk="0" h="0" w="7448">
                      <a:moveTo>
                        <a:pt x="1" y="0"/>
                      </a:moveTo>
                      <a:lnTo>
                        <a:pt x="744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a:off x="6013824" y="3647353"/>
                  <a:ext cx="121216" cy="0"/>
                </a:xfrm>
                <a:custGeom>
                  <a:rect b="b" l="l" r="r" t="t"/>
                  <a:pathLst>
                    <a:path extrusionOk="0" fill="none" h="0" w="7448">
                      <a:moveTo>
                        <a:pt x="1" y="0"/>
                      </a:moveTo>
                      <a:lnTo>
                        <a:pt x="7448" y="0"/>
                      </a:lnTo>
                    </a:path>
                  </a:pathLst>
                </a:custGeom>
                <a:noFill/>
                <a:ln cap="rnd" cmpd="sng" w="19000">
                  <a:solidFill>
                    <a:srgbClr val="FFFFFF"/>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7" name="Google Shape;2017;p66"/>
            <p:cNvGrpSpPr/>
            <p:nvPr/>
          </p:nvGrpSpPr>
          <p:grpSpPr>
            <a:xfrm>
              <a:off x="5074196" y="3484621"/>
              <a:ext cx="413062" cy="240741"/>
              <a:chOff x="1757150" y="3466900"/>
              <a:chExt cx="737875" cy="430125"/>
            </a:xfrm>
          </p:grpSpPr>
          <p:sp>
            <p:nvSpPr>
              <p:cNvPr id="2018" name="Google Shape;2018;p66"/>
              <p:cNvSpPr/>
              <p:nvPr/>
            </p:nvSpPr>
            <p:spPr>
              <a:xfrm>
                <a:off x="1757150" y="3466900"/>
                <a:ext cx="737875" cy="430125"/>
              </a:xfrm>
              <a:custGeom>
                <a:rect b="b" l="l" r="r" t="t"/>
                <a:pathLst>
                  <a:path extrusionOk="0" h="17205" w="29515">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6"/>
              <p:cNvSpPr/>
              <p:nvPr/>
            </p:nvSpPr>
            <p:spPr>
              <a:xfrm>
                <a:off x="1904550" y="3624975"/>
                <a:ext cx="168725" cy="144400"/>
              </a:xfrm>
              <a:custGeom>
                <a:rect b="b" l="l" r="r" t="t"/>
                <a:pathLst>
                  <a:path extrusionOk="0" h="5776" w="6749">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6"/>
              <p:cNvSpPr/>
              <p:nvPr/>
            </p:nvSpPr>
            <p:spPr>
              <a:xfrm>
                <a:off x="2121125" y="3585450"/>
                <a:ext cx="91225" cy="221900"/>
              </a:xfrm>
              <a:custGeom>
                <a:rect b="b" l="l" r="r" t="t"/>
                <a:pathLst>
                  <a:path extrusionOk="0" h="8876" w="3649">
                    <a:moveTo>
                      <a:pt x="2736" y="0"/>
                    </a:moveTo>
                    <a:lnTo>
                      <a:pt x="1" y="8876"/>
                    </a:lnTo>
                    <a:lnTo>
                      <a:pt x="882" y="8876"/>
                    </a:lnTo>
                    <a:lnTo>
                      <a:pt x="3648"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6"/>
              <p:cNvSpPr/>
              <p:nvPr/>
            </p:nvSpPr>
            <p:spPr>
              <a:xfrm>
                <a:off x="2259425" y="3624975"/>
                <a:ext cx="169475" cy="144400"/>
              </a:xfrm>
              <a:custGeom>
                <a:rect b="b" l="l" r="r" t="t"/>
                <a:pathLst>
                  <a:path extrusionOk="0" h="5776" w="6779">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66"/>
            <p:cNvGrpSpPr/>
            <p:nvPr/>
          </p:nvGrpSpPr>
          <p:grpSpPr>
            <a:xfrm>
              <a:off x="5510745" y="3239221"/>
              <a:ext cx="464970" cy="464873"/>
              <a:chOff x="817150" y="3028450"/>
              <a:chExt cx="830600" cy="830575"/>
            </a:xfrm>
          </p:grpSpPr>
          <p:sp>
            <p:nvSpPr>
              <p:cNvPr id="2023" name="Google Shape;2023;p66"/>
              <p:cNvSpPr/>
              <p:nvPr/>
            </p:nvSpPr>
            <p:spPr>
              <a:xfrm>
                <a:off x="817150" y="3028450"/>
                <a:ext cx="830600" cy="830575"/>
              </a:xfrm>
              <a:custGeom>
                <a:rect b="b" l="l" r="r" t="t"/>
                <a:pathLst>
                  <a:path extrusionOk="0" h="33223" w="33224">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6"/>
              <p:cNvSpPr/>
              <p:nvPr/>
            </p:nvSpPr>
            <p:spPr>
              <a:xfrm>
                <a:off x="895425" y="3221450"/>
                <a:ext cx="663400" cy="360225"/>
              </a:xfrm>
              <a:custGeom>
                <a:rect b="b" l="l" r="r" t="t"/>
                <a:pathLst>
                  <a:path extrusionOk="0" h="14409" w="26536">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6"/>
              <p:cNvSpPr/>
              <p:nvPr/>
            </p:nvSpPr>
            <p:spPr>
              <a:xfrm>
                <a:off x="1118075" y="3364325"/>
                <a:ext cx="230275" cy="302450"/>
              </a:xfrm>
              <a:custGeom>
                <a:rect b="b" l="l" r="r" t="t"/>
                <a:pathLst>
                  <a:path extrusionOk="0" h="12098" w="9211">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66"/>
            <p:cNvGrpSpPr/>
            <p:nvPr/>
          </p:nvGrpSpPr>
          <p:grpSpPr>
            <a:xfrm>
              <a:off x="4997553" y="3704080"/>
              <a:ext cx="349679" cy="349631"/>
              <a:chOff x="2099100" y="3859000"/>
              <a:chExt cx="624650" cy="624675"/>
            </a:xfrm>
          </p:grpSpPr>
          <p:sp>
            <p:nvSpPr>
              <p:cNvPr id="2027" name="Google Shape;2027;p66"/>
              <p:cNvSpPr/>
              <p:nvPr/>
            </p:nvSpPr>
            <p:spPr>
              <a:xfrm>
                <a:off x="2099100" y="3859000"/>
                <a:ext cx="624650" cy="624675"/>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6"/>
              <p:cNvSpPr/>
              <p:nvPr/>
            </p:nvSpPr>
            <p:spPr>
              <a:xfrm>
                <a:off x="2202425" y="3898525"/>
                <a:ext cx="417975" cy="398200"/>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6"/>
              <p:cNvSpPr/>
              <p:nvPr/>
            </p:nvSpPr>
            <p:spPr>
              <a:xfrm>
                <a:off x="2242700" y="4410700"/>
                <a:ext cx="338950" cy="25"/>
              </a:xfrm>
              <a:custGeom>
                <a:rect b="b" l="l" r="r" t="t"/>
                <a:pathLst>
                  <a:path extrusionOk="0" fill="none" h="1" w="13558">
                    <a:moveTo>
                      <a:pt x="1" y="0"/>
                    </a:moveTo>
                    <a:lnTo>
                      <a:pt x="13557" y="0"/>
                    </a:lnTo>
                  </a:path>
                </a:pathLst>
              </a:custGeom>
              <a:solidFill>
                <a:schemeClr val="accent3"/>
              </a:solidFill>
              <a:ln cap="rnd" cmpd="sng" w="9875">
                <a:solidFill>
                  <a:srgbClr val="FFFFFF"/>
                </a:solidFill>
                <a:prstDash val="solid"/>
                <a:round/>
                <a:headEnd len="sm" w="sm" type="none"/>
                <a:tailEnd len="sm" w="sm" type="none"/>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6"/>
              <p:cNvSpPr/>
              <p:nvPr/>
            </p:nvSpPr>
            <p:spPr>
              <a:xfrm>
                <a:off x="2242700" y="4360525"/>
                <a:ext cx="338950" cy="25"/>
              </a:xfrm>
              <a:custGeom>
                <a:rect b="b" l="l" r="r" t="t"/>
                <a:pathLst>
                  <a:path extrusionOk="0" fill="none" h="1" w="13558">
                    <a:moveTo>
                      <a:pt x="1" y="1"/>
                    </a:moveTo>
                    <a:lnTo>
                      <a:pt x="13557" y="1"/>
                    </a:lnTo>
                  </a:path>
                </a:pathLst>
              </a:custGeom>
              <a:solidFill>
                <a:schemeClr val="accent3"/>
              </a:solidFill>
              <a:ln cap="rnd" cmpd="sng" w="9875">
                <a:solidFill>
                  <a:srgbClr val="FFFFFF"/>
                </a:solidFill>
                <a:prstDash val="solid"/>
                <a:round/>
                <a:headEnd len="sm" w="sm" type="none"/>
                <a:tailEnd len="sm" w="sm" type="none"/>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66"/>
            <p:cNvGrpSpPr/>
            <p:nvPr/>
          </p:nvGrpSpPr>
          <p:grpSpPr>
            <a:xfrm>
              <a:off x="5487265" y="2085988"/>
              <a:ext cx="491196" cy="653881"/>
              <a:chOff x="5025425" y="2576325"/>
              <a:chExt cx="623900" cy="830536"/>
            </a:xfrm>
          </p:grpSpPr>
          <p:sp>
            <p:nvSpPr>
              <p:cNvPr id="2032" name="Google Shape;2032;p66"/>
              <p:cNvSpPr/>
              <p:nvPr/>
            </p:nvSpPr>
            <p:spPr>
              <a:xfrm>
                <a:off x="5025425" y="2576325"/>
                <a:ext cx="623900" cy="830536"/>
              </a:xfrm>
              <a:custGeom>
                <a:rect b="b" l="l" r="r" t="t"/>
                <a:pathLst>
                  <a:path extrusionOk="0" h="36475" w="24956">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6"/>
              <p:cNvSpPr/>
              <p:nvPr/>
            </p:nvSpPr>
            <p:spPr>
              <a:xfrm>
                <a:off x="5283050" y="2776925"/>
                <a:ext cx="25" cy="298675"/>
              </a:xfrm>
              <a:custGeom>
                <a:rect b="b" l="l" r="r" t="t"/>
                <a:pathLst>
                  <a:path extrusionOk="0" h="11947" w="1">
                    <a:moveTo>
                      <a:pt x="0" y="11946"/>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6"/>
              <p:cNvSpPr/>
              <p:nvPr/>
            </p:nvSpPr>
            <p:spPr>
              <a:xfrm>
                <a:off x="5283050" y="2776925"/>
                <a:ext cx="25" cy="298675"/>
              </a:xfrm>
              <a:custGeom>
                <a:rect b="b" l="l" r="r" t="t"/>
                <a:pathLst>
                  <a:path extrusionOk="0" fill="none" h="11947" w="1">
                    <a:moveTo>
                      <a:pt x="0" y="11946"/>
                    </a:moveTo>
                    <a:lnTo>
                      <a:pt x="0" y="1"/>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6"/>
              <p:cNvSpPr/>
              <p:nvPr/>
            </p:nvSpPr>
            <p:spPr>
              <a:xfrm>
                <a:off x="5283050" y="3075575"/>
                <a:ext cx="25" cy="148950"/>
              </a:xfrm>
              <a:custGeom>
                <a:rect b="b" l="l" r="r" t="t"/>
                <a:pathLst>
                  <a:path extrusionOk="0" h="5958" w="1">
                    <a:moveTo>
                      <a:pt x="0" y="5958"/>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6"/>
              <p:cNvSpPr/>
              <p:nvPr/>
            </p:nvSpPr>
            <p:spPr>
              <a:xfrm>
                <a:off x="5283050" y="3075575"/>
                <a:ext cx="25" cy="148950"/>
              </a:xfrm>
              <a:custGeom>
                <a:rect b="b" l="l" r="r" t="t"/>
                <a:pathLst>
                  <a:path extrusionOk="0" fill="none" h="5958" w="1">
                    <a:moveTo>
                      <a:pt x="0" y="5958"/>
                    </a:moveTo>
                    <a:lnTo>
                      <a:pt x="0" y="0"/>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6"/>
              <p:cNvSpPr/>
              <p:nvPr/>
            </p:nvSpPr>
            <p:spPr>
              <a:xfrm>
                <a:off x="5514050" y="2681950"/>
                <a:ext cx="25" cy="386800"/>
              </a:xfrm>
              <a:custGeom>
                <a:rect b="b" l="l" r="r" t="t"/>
                <a:pathLst>
                  <a:path extrusionOk="0" h="15472" w="1">
                    <a:moveTo>
                      <a:pt x="0" y="15471"/>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6"/>
              <p:cNvSpPr/>
              <p:nvPr/>
            </p:nvSpPr>
            <p:spPr>
              <a:xfrm>
                <a:off x="5514050" y="2681950"/>
                <a:ext cx="25" cy="386800"/>
              </a:xfrm>
              <a:custGeom>
                <a:rect b="b" l="l" r="r" t="t"/>
                <a:pathLst>
                  <a:path extrusionOk="0" fill="none" h="15472" w="1">
                    <a:moveTo>
                      <a:pt x="0" y="15471"/>
                    </a:moveTo>
                    <a:lnTo>
                      <a:pt x="0" y="0"/>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6"/>
              <p:cNvSpPr/>
              <p:nvPr/>
            </p:nvSpPr>
            <p:spPr>
              <a:xfrm>
                <a:off x="5514050" y="3068725"/>
                <a:ext cx="25" cy="155800"/>
              </a:xfrm>
              <a:custGeom>
                <a:rect b="b" l="l" r="r" t="t"/>
                <a:pathLst>
                  <a:path extrusionOk="0" h="6232" w="1">
                    <a:moveTo>
                      <a:pt x="0" y="6232"/>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6"/>
              <p:cNvSpPr/>
              <p:nvPr/>
            </p:nvSpPr>
            <p:spPr>
              <a:xfrm>
                <a:off x="5514050" y="3068725"/>
                <a:ext cx="25" cy="155800"/>
              </a:xfrm>
              <a:custGeom>
                <a:rect b="b" l="l" r="r" t="t"/>
                <a:pathLst>
                  <a:path extrusionOk="0" fill="none" h="6232" w="1">
                    <a:moveTo>
                      <a:pt x="0" y="6232"/>
                    </a:moveTo>
                    <a:lnTo>
                      <a:pt x="0" y="0"/>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6"/>
              <p:cNvSpPr/>
              <p:nvPr/>
            </p:nvSpPr>
            <p:spPr>
              <a:xfrm>
                <a:off x="5406150" y="2902300"/>
                <a:ext cx="25" cy="85900"/>
              </a:xfrm>
              <a:custGeom>
                <a:rect b="b" l="l" r="r" t="t"/>
                <a:pathLst>
                  <a:path extrusionOk="0" h="3436" w="1">
                    <a:moveTo>
                      <a:pt x="0" y="3436"/>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6"/>
              <p:cNvSpPr/>
              <p:nvPr/>
            </p:nvSpPr>
            <p:spPr>
              <a:xfrm>
                <a:off x="5406150" y="2902300"/>
                <a:ext cx="25" cy="85900"/>
              </a:xfrm>
              <a:custGeom>
                <a:rect b="b" l="l" r="r" t="t"/>
                <a:pathLst>
                  <a:path extrusionOk="0" fill="none" h="3436" w="1">
                    <a:moveTo>
                      <a:pt x="0" y="3436"/>
                    </a:moveTo>
                    <a:lnTo>
                      <a:pt x="0" y="1"/>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6"/>
              <p:cNvSpPr/>
              <p:nvPr/>
            </p:nvSpPr>
            <p:spPr>
              <a:xfrm>
                <a:off x="5406150" y="2988175"/>
                <a:ext cx="25" cy="236350"/>
              </a:xfrm>
              <a:custGeom>
                <a:rect b="b" l="l" r="r" t="t"/>
                <a:pathLst>
                  <a:path extrusionOk="0" h="9454" w="1">
                    <a:moveTo>
                      <a:pt x="0" y="9454"/>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6"/>
              <p:cNvSpPr/>
              <p:nvPr/>
            </p:nvSpPr>
            <p:spPr>
              <a:xfrm>
                <a:off x="5406150" y="2988175"/>
                <a:ext cx="25" cy="236350"/>
              </a:xfrm>
              <a:custGeom>
                <a:rect b="b" l="l" r="r" t="t"/>
                <a:pathLst>
                  <a:path extrusionOk="0" fill="none" h="9454" w="1">
                    <a:moveTo>
                      <a:pt x="0" y="9454"/>
                    </a:moveTo>
                    <a:lnTo>
                      <a:pt x="0" y="1"/>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6"/>
              <p:cNvSpPr/>
              <p:nvPr/>
            </p:nvSpPr>
            <p:spPr>
              <a:xfrm>
                <a:off x="5161450" y="2837725"/>
                <a:ext cx="25" cy="150475"/>
              </a:xfrm>
              <a:custGeom>
                <a:rect b="b" l="l" r="r" t="t"/>
                <a:pathLst>
                  <a:path extrusionOk="0" h="6019" w="1">
                    <a:moveTo>
                      <a:pt x="1" y="6019"/>
                    </a:moveTo>
                    <a:lnTo>
                      <a:pt x="1"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6"/>
              <p:cNvSpPr/>
              <p:nvPr/>
            </p:nvSpPr>
            <p:spPr>
              <a:xfrm>
                <a:off x="5161450" y="2837725"/>
                <a:ext cx="25" cy="150475"/>
              </a:xfrm>
              <a:custGeom>
                <a:rect b="b" l="l" r="r" t="t"/>
                <a:pathLst>
                  <a:path extrusionOk="0" fill="none" h="6019" w="1">
                    <a:moveTo>
                      <a:pt x="1" y="6019"/>
                    </a:moveTo>
                    <a:lnTo>
                      <a:pt x="1" y="0"/>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6"/>
              <p:cNvSpPr/>
              <p:nvPr/>
            </p:nvSpPr>
            <p:spPr>
              <a:xfrm>
                <a:off x="5161450" y="2988175"/>
                <a:ext cx="25" cy="236350"/>
              </a:xfrm>
              <a:custGeom>
                <a:rect b="b" l="l" r="r" t="t"/>
                <a:pathLst>
                  <a:path extrusionOk="0" h="9454" w="1">
                    <a:moveTo>
                      <a:pt x="1" y="9454"/>
                    </a:moveTo>
                    <a:lnTo>
                      <a:pt x="1"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6"/>
              <p:cNvSpPr/>
              <p:nvPr/>
            </p:nvSpPr>
            <p:spPr>
              <a:xfrm>
                <a:off x="5161450" y="2988175"/>
                <a:ext cx="25" cy="236350"/>
              </a:xfrm>
              <a:custGeom>
                <a:rect b="b" l="l" r="r" t="t"/>
                <a:pathLst>
                  <a:path extrusionOk="0" fill="none" h="9454" w="1">
                    <a:moveTo>
                      <a:pt x="1" y="9454"/>
                    </a:moveTo>
                    <a:lnTo>
                      <a:pt x="1" y="1"/>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66"/>
            <p:cNvGrpSpPr/>
            <p:nvPr/>
          </p:nvGrpSpPr>
          <p:grpSpPr>
            <a:xfrm>
              <a:off x="5074194" y="1914936"/>
              <a:ext cx="537510" cy="378684"/>
              <a:chOff x="4589800" y="4667625"/>
              <a:chExt cx="964317" cy="679375"/>
            </a:xfrm>
          </p:grpSpPr>
          <p:sp>
            <p:nvSpPr>
              <p:cNvPr id="2050" name="Google Shape;2050;p66"/>
              <p:cNvSpPr/>
              <p:nvPr/>
            </p:nvSpPr>
            <p:spPr>
              <a:xfrm>
                <a:off x="4589800" y="4667625"/>
                <a:ext cx="964317"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6"/>
              <p:cNvSpPr/>
              <p:nvPr/>
            </p:nvSpPr>
            <p:spPr>
              <a:xfrm>
                <a:off x="4683313" y="4830500"/>
                <a:ext cx="377800" cy="377775"/>
              </a:xfrm>
              <a:custGeom>
                <a:rect b="b" l="l" r="r" t="t"/>
                <a:pathLst>
                  <a:path extrusionOk="0" h="15111" w="15112">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6"/>
              <p:cNvSpPr/>
              <p:nvPr/>
            </p:nvSpPr>
            <p:spPr>
              <a:xfrm>
                <a:off x="4911813" y="4830500"/>
                <a:ext cx="149300" cy="149300"/>
              </a:xfrm>
              <a:custGeom>
                <a:rect b="b" l="l" r="r" t="t"/>
                <a:pathLst>
                  <a:path extrusionOk="0" h="5972" w="5972">
                    <a:moveTo>
                      <a:pt x="0" y="0"/>
                    </a:moveTo>
                    <a:lnTo>
                      <a:pt x="0" y="5971"/>
                    </a:lnTo>
                    <a:lnTo>
                      <a:pt x="5971" y="5971"/>
                    </a:lnTo>
                    <a:cubicBezTo>
                      <a:pt x="5971" y="2669"/>
                      <a:pt x="3303" y="0"/>
                      <a:pt x="0" y="0"/>
                    </a:cubicBezTo>
                    <a:close/>
                  </a:path>
                </a:pathLst>
              </a:custGeom>
              <a:solidFill>
                <a:schemeClr val="accent5"/>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6"/>
              <p:cNvSpPr/>
              <p:nvPr/>
            </p:nvSpPr>
            <p:spPr>
              <a:xfrm>
                <a:off x="5114463" y="4846325"/>
                <a:ext cx="218500" cy="66750"/>
              </a:xfrm>
              <a:custGeom>
                <a:rect b="b" l="l" r="r" t="t"/>
                <a:pathLst>
                  <a:path extrusionOk="0" h="2670" w="874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6"/>
              <p:cNvSpPr/>
              <p:nvPr/>
            </p:nvSpPr>
            <p:spPr>
              <a:xfrm>
                <a:off x="5115288" y="4973925"/>
                <a:ext cx="351100" cy="66750"/>
              </a:xfrm>
              <a:custGeom>
                <a:rect b="b" l="l" r="r" t="t"/>
                <a:pathLst>
                  <a:path extrusionOk="0" h="2670" w="14044">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6"/>
              <p:cNvSpPr/>
              <p:nvPr/>
            </p:nvSpPr>
            <p:spPr>
              <a:xfrm>
                <a:off x="5115288" y="5101525"/>
                <a:ext cx="351100" cy="66725"/>
              </a:xfrm>
              <a:custGeom>
                <a:rect b="b" l="l" r="r" t="t"/>
                <a:pathLst>
                  <a:path extrusionOk="0" h="2669" w="14044">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6" name="Google Shape;2056;p66"/>
            <p:cNvSpPr/>
            <p:nvPr/>
          </p:nvSpPr>
          <p:spPr>
            <a:xfrm>
              <a:off x="3171660" y="3139759"/>
              <a:ext cx="582442" cy="820458"/>
            </a:xfrm>
            <a:custGeom>
              <a:rect b="b" l="l" r="r" t="t"/>
              <a:pathLst>
                <a:path extrusionOk="0" h="49455" w="35108">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7" name="Google Shape;2057;p66"/>
            <p:cNvGrpSpPr/>
            <p:nvPr/>
          </p:nvGrpSpPr>
          <p:grpSpPr>
            <a:xfrm>
              <a:off x="3175194" y="3144305"/>
              <a:ext cx="573865" cy="811881"/>
              <a:chOff x="3181616" y="3303126"/>
              <a:chExt cx="573865" cy="811881"/>
            </a:xfrm>
          </p:grpSpPr>
          <p:sp>
            <p:nvSpPr>
              <p:cNvPr id="2058" name="Google Shape;2058;p66"/>
              <p:cNvSpPr/>
              <p:nvPr/>
            </p:nvSpPr>
            <p:spPr>
              <a:xfrm>
                <a:off x="3181616" y="3303126"/>
                <a:ext cx="573865" cy="811881"/>
              </a:xfrm>
              <a:custGeom>
                <a:rect b="b" l="l" r="r" t="t"/>
                <a:pathLst>
                  <a:path extrusionOk="0" h="48938" w="34591">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6"/>
              <p:cNvSpPr/>
              <p:nvPr/>
            </p:nvSpPr>
            <p:spPr>
              <a:xfrm>
                <a:off x="3301140" y="3423145"/>
                <a:ext cx="337872" cy="400914"/>
              </a:xfrm>
              <a:custGeom>
                <a:rect b="b" l="l" r="r" t="t"/>
                <a:pathLst>
                  <a:path extrusionOk="0" h="24166" w="20366">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66"/>
            <p:cNvGrpSpPr/>
            <p:nvPr/>
          </p:nvGrpSpPr>
          <p:grpSpPr>
            <a:xfrm>
              <a:off x="3269998" y="3746425"/>
              <a:ext cx="534546" cy="154320"/>
              <a:chOff x="3276419" y="3905246"/>
              <a:chExt cx="534546" cy="154320"/>
            </a:xfrm>
          </p:grpSpPr>
          <p:sp>
            <p:nvSpPr>
              <p:cNvPr id="2061" name="Google Shape;2061;p66"/>
              <p:cNvSpPr/>
              <p:nvPr/>
            </p:nvSpPr>
            <p:spPr>
              <a:xfrm>
                <a:off x="3276419" y="3905246"/>
                <a:ext cx="534546" cy="15432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6"/>
              <p:cNvSpPr/>
              <p:nvPr/>
            </p:nvSpPr>
            <p:spPr>
              <a:xfrm>
                <a:off x="3309701" y="3931476"/>
                <a:ext cx="112978" cy="102891"/>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6"/>
              <p:cNvSpPr/>
              <p:nvPr/>
            </p:nvSpPr>
            <p:spPr>
              <a:xfrm>
                <a:off x="3457979" y="3955168"/>
                <a:ext cx="189109" cy="16656"/>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6"/>
              <p:cNvSpPr/>
              <p:nvPr/>
            </p:nvSpPr>
            <p:spPr>
              <a:xfrm>
                <a:off x="3667760" y="3955168"/>
                <a:ext cx="94828" cy="16656"/>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6"/>
              <p:cNvSpPr/>
              <p:nvPr/>
            </p:nvSpPr>
            <p:spPr>
              <a:xfrm>
                <a:off x="3457979" y="3996529"/>
                <a:ext cx="113476" cy="16159"/>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66"/>
            <p:cNvGrpSpPr/>
            <p:nvPr/>
          </p:nvGrpSpPr>
          <p:grpSpPr>
            <a:xfrm>
              <a:off x="3652778" y="2923429"/>
              <a:ext cx="423095" cy="423095"/>
              <a:chOff x="3659199" y="3082251"/>
              <a:chExt cx="423095" cy="423095"/>
            </a:xfrm>
          </p:grpSpPr>
          <p:sp>
            <p:nvSpPr>
              <p:cNvPr id="2067" name="Google Shape;2067;p66"/>
              <p:cNvSpPr/>
              <p:nvPr/>
            </p:nvSpPr>
            <p:spPr>
              <a:xfrm>
                <a:off x="3659199" y="3082251"/>
                <a:ext cx="423095" cy="42309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6"/>
              <p:cNvSpPr/>
              <p:nvPr/>
            </p:nvSpPr>
            <p:spPr>
              <a:xfrm>
                <a:off x="3737361" y="3154355"/>
                <a:ext cx="267281" cy="27838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66"/>
            <p:cNvGrpSpPr/>
            <p:nvPr/>
          </p:nvGrpSpPr>
          <p:grpSpPr>
            <a:xfrm>
              <a:off x="3171648" y="2029928"/>
              <a:ext cx="932944" cy="154328"/>
              <a:chOff x="2205925" y="868575"/>
              <a:chExt cx="1764600" cy="291900"/>
            </a:xfrm>
          </p:grpSpPr>
          <p:sp>
            <p:nvSpPr>
              <p:cNvPr id="2070" name="Google Shape;2070;p66"/>
              <p:cNvSpPr/>
              <p:nvPr/>
            </p:nvSpPr>
            <p:spPr>
              <a:xfrm>
                <a:off x="2205925" y="868575"/>
                <a:ext cx="1764600" cy="291900"/>
              </a:xfrm>
              <a:custGeom>
                <a:rect b="b" l="l" r="r" t="t"/>
                <a:pathLst>
                  <a:path extrusionOk="0" h="11676" w="70584">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6"/>
              <p:cNvSpPr/>
              <p:nvPr/>
            </p:nvSpPr>
            <p:spPr>
              <a:xfrm>
                <a:off x="2439425" y="921100"/>
                <a:ext cx="195975" cy="187650"/>
              </a:xfrm>
              <a:custGeom>
                <a:rect b="b" l="l" r="r" t="t"/>
                <a:pathLst>
                  <a:path extrusionOk="0" h="7506" w="7839">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6"/>
              <p:cNvSpPr/>
              <p:nvPr/>
            </p:nvSpPr>
            <p:spPr>
              <a:xfrm>
                <a:off x="2713775" y="921100"/>
                <a:ext cx="196825" cy="187650"/>
              </a:xfrm>
              <a:custGeom>
                <a:rect b="b" l="l" r="r" t="t"/>
                <a:pathLst>
                  <a:path extrusionOk="0" h="7506" w="7873">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6"/>
              <p:cNvSpPr/>
              <p:nvPr/>
            </p:nvSpPr>
            <p:spPr>
              <a:xfrm>
                <a:off x="2989800" y="921100"/>
                <a:ext cx="196000" cy="187650"/>
              </a:xfrm>
              <a:custGeom>
                <a:rect b="b" l="l" r="r" t="t"/>
                <a:pathLst>
                  <a:path extrusionOk="0" h="7506" w="784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6"/>
              <p:cNvSpPr/>
              <p:nvPr/>
            </p:nvSpPr>
            <p:spPr>
              <a:xfrm>
                <a:off x="3265000" y="921100"/>
                <a:ext cx="196000" cy="187650"/>
              </a:xfrm>
              <a:custGeom>
                <a:rect b="b" l="l" r="r" t="t"/>
                <a:pathLst>
                  <a:path extrusionOk="0" h="7506" w="784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6"/>
              <p:cNvSpPr/>
              <p:nvPr/>
            </p:nvSpPr>
            <p:spPr>
              <a:xfrm>
                <a:off x="3540200" y="921100"/>
                <a:ext cx="196000" cy="187650"/>
              </a:xfrm>
              <a:custGeom>
                <a:rect b="b" l="l" r="r" t="t"/>
                <a:pathLst>
                  <a:path extrusionOk="0" h="7506" w="784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66"/>
            <p:cNvGrpSpPr/>
            <p:nvPr/>
          </p:nvGrpSpPr>
          <p:grpSpPr>
            <a:xfrm>
              <a:off x="3226303" y="2216912"/>
              <a:ext cx="423105" cy="418886"/>
              <a:chOff x="1094900" y="3550918"/>
              <a:chExt cx="657302" cy="650747"/>
            </a:xfrm>
          </p:grpSpPr>
          <p:grpSp>
            <p:nvGrpSpPr>
              <p:cNvPr id="2077" name="Google Shape;2077;p66"/>
              <p:cNvGrpSpPr/>
              <p:nvPr/>
            </p:nvGrpSpPr>
            <p:grpSpPr>
              <a:xfrm>
                <a:off x="1094900" y="3550918"/>
                <a:ext cx="657302" cy="650747"/>
                <a:chOff x="1529600" y="2601475"/>
                <a:chExt cx="834775" cy="826450"/>
              </a:xfrm>
            </p:grpSpPr>
            <p:sp>
              <p:nvSpPr>
                <p:cNvPr id="2078" name="Google Shape;2078;p66"/>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6"/>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66"/>
              <p:cNvGrpSpPr/>
              <p:nvPr/>
            </p:nvGrpSpPr>
            <p:grpSpPr>
              <a:xfrm>
                <a:off x="1285128" y="3650171"/>
                <a:ext cx="276316" cy="302472"/>
                <a:chOff x="1980750" y="1584075"/>
                <a:chExt cx="422825" cy="462850"/>
              </a:xfrm>
            </p:grpSpPr>
            <p:sp>
              <p:nvSpPr>
                <p:cNvPr id="2081" name="Google Shape;2081;p66"/>
                <p:cNvSpPr/>
                <p:nvPr/>
              </p:nvSpPr>
              <p:spPr>
                <a:xfrm>
                  <a:off x="2350175" y="1584075"/>
                  <a:ext cx="53400" cy="453675"/>
                </a:xfrm>
                <a:custGeom>
                  <a:rect b="b" l="l" r="r" t="t"/>
                  <a:pathLst>
                    <a:path extrusionOk="0" h="18147" w="2136">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2126675" y="1613275"/>
                  <a:ext cx="210200" cy="396125"/>
                </a:xfrm>
                <a:custGeom>
                  <a:rect b="b" l="l" r="r" t="t"/>
                  <a:pathLst>
                    <a:path extrusionOk="0" h="15845" w="8408">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1980750" y="1712500"/>
                  <a:ext cx="127625" cy="197675"/>
                </a:xfrm>
                <a:custGeom>
                  <a:rect b="b" l="l" r="r" t="t"/>
                  <a:pathLst>
                    <a:path extrusionOk="0" h="7907" w="5105">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2056650" y="1922650"/>
                  <a:ext cx="51725" cy="124275"/>
                </a:xfrm>
                <a:custGeom>
                  <a:rect b="b" l="l" r="r" t="t"/>
                  <a:pathLst>
                    <a:path extrusionOk="0" h="4971" w="2069">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5" name="Google Shape;2085;p66"/>
            <p:cNvGrpSpPr/>
            <p:nvPr/>
          </p:nvGrpSpPr>
          <p:grpSpPr>
            <a:xfrm>
              <a:off x="3576574" y="1655547"/>
              <a:ext cx="413047" cy="408927"/>
              <a:chOff x="1529600" y="2601475"/>
              <a:chExt cx="834775" cy="826450"/>
            </a:xfrm>
          </p:grpSpPr>
          <p:sp>
            <p:nvSpPr>
              <p:cNvPr id="2086" name="Google Shape;2086;p66"/>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6"/>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6"/>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6"/>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6"/>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3" name="Google Shape;2093;p66"/>
          <p:cNvSpPr/>
          <p:nvPr/>
        </p:nvSpPr>
        <p:spPr>
          <a:xfrm>
            <a:off x="714050" y="1420622"/>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6410977" y="1420622"/>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6"/>
          <p:cNvSpPr/>
          <p:nvPr/>
        </p:nvSpPr>
        <p:spPr>
          <a:xfrm>
            <a:off x="722563" y="3321823"/>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6"/>
          <p:cNvSpPr/>
          <p:nvPr/>
        </p:nvSpPr>
        <p:spPr>
          <a:xfrm>
            <a:off x="6400475" y="3321823"/>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MODEL</a:t>
            </a:r>
            <a:endParaRPr/>
          </a:p>
        </p:txBody>
      </p:sp>
      <p:sp>
        <p:nvSpPr>
          <p:cNvPr id="2098" name="Google Shape;2098;p66"/>
          <p:cNvSpPr txBox="1"/>
          <p:nvPr/>
        </p:nvSpPr>
        <p:spPr>
          <a:xfrm>
            <a:off x="720000" y="1485636"/>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MARKETING</a:t>
            </a:r>
            <a:endParaRPr b="1" sz="1800">
              <a:solidFill>
                <a:schemeClr val="lt1"/>
              </a:solidFill>
              <a:latin typeface="Orbitron"/>
              <a:ea typeface="Orbitron"/>
              <a:cs typeface="Orbitron"/>
              <a:sym typeface="Orbitron"/>
            </a:endParaRPr>
          </a:p>
        </p:txBody>
      </p:sp>
      <p:sp>
        <p:nvSpPr>
          <p:cNvPr id="2099" name="Google Shape;2099;p66"/>
          <p:cNvSpPr txBox="1"/>
          <p:nvPr/>
        </p:nvSpPr>
        <p:spPr>
          <a:xfrm>
            <a:off x="714052" y="1899920"/>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2100" name="Google Shape;2100;p66"/>
          <p:cNvSpPr txBox="1"/>
          <p:nvPr/>
        </p:nvSpPr>
        <p:spPr>
          <a:xfrm>
            <a:off x="722538" y="3382732"/>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TRAINING</a:t>
            </a:r>
            <a:endParaRPr b="1" sz="1800">
              <a:solidFill>
                <a:schemeClr val="lt1"/>
              </a:solidFill>
              <a:latin typeface="Orbitron"/>
              <a:ea typeface="Orbitron"/>
              <a:cs typeface="Orbitron"/>
              <a:sym typeface="Orbitron"/>
            </a:endParaRPr>
          </a:p>
        </p:txBody>
      </p:sp>
      <p:sp>
        <p:nvSpPr>
          <p:cNvPr id="2101" name="Google Shape;2101;p66"/>
          <p:cNvSpPr txBox="1"/>
          <p:nvPr/>
        </p:nvSpPr>
        <p:spPr>
          <a:xfrm>
            <a:off x="717440" y="3798341"/>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102" name="Google Shape;2102;p66"/>
          <p:cNvSpPr txBox="1"/>
          <p:nvPr/>
        </p:nvSpPr>
        <p:spPr>
          <a:xfrm>
            <a:off x="6405202" y="3798341"/>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2103" name="Google Shape;2103;p66"/>
          <p:cNvSpPr txBox="1"/>
          <p:nvPr/>
        </p:nvSpPr>
        <p:spPr>
          <a:xfrm>
            <a:off x="6407976" y="3382732"/>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TECHNOLOGY</a:t>
            </a:r>
            <a:endParaRPr b="1" sz="1800">
              <a:solidFill>
                <a:schemeClr val="lt1"/>
              </a:solidFill>
              <a:latin typeface="Orbitron"/>
              <a:ea typeface="Orbitron"/>
              <a:cs typeface="Orbitron"/>
              <a:sym typeface="Orbitron"/>
            </a:endParaRPr>
          </a:p>
        </p:txBody>
      </p:sp>
      <p:sp>
        <p:nvSpPr>
          <p:cNvPr id="2104" name="Google Shape;2104;p66"/>
          <p:cNvSpPr txBox="1"/>
          <p:nvPr/>
        </p:nvSpPr>
        <p:spPr>
          <a:xfrm>
            <a:off x="6410952" y="1485636"/>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ASSESSMENT</a:t>
            </a:r>
            <a:endParaRPr b="1" sz="1800">
              <a:solidFill>
                <a:schemeClr val="lt1"/>
              </a:solidFill>
              <a:latin typeface="Orbitron"/>
              <a:ea typeface="Orbitron"/>
              <a:cs typeface="Orbitron"/>
              <a:sym typeface="Orbitron"/>
            </a:endParaRPr>
          </a:p>
        </p:txBody>
      </p:sp>
      <p:sp>
        <p:nvSpPr>
          <p:cNvPr id="2105" name="Google Shape;2105;p66"/>
          <p:cNvSpPr txBox="1"/>
          <p:nvPr/>
        </p:nvSpPr>
        <p:spPr>
          <a:xfrm>
            <a:off x="6406700" y="1899920"/>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06" name="Google Shape;2106;p66"/>
          <p:cNvCxnSpPr>
            <a:stCxn id="2103" idx="1"/>
          </p:cNvCxnSpPr>
          <p:nvPr/>
        </p:nvCxnSpPr>
        <p:spPr>
          <a:xfrm flipH="1">
            <a:off x="5395776" y="3498682"/>
            <a:ext cx="1012200" cy="188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107" name="Google Shape;2107;p66"/>
          <p:cNvCxnSpPr>
            <a:stCxn id="2104" idx="1"/>
          </p:cNvCxnSpPr>
          <p:nvPr/>
        </p:nvCxnSpPr>
        <p:spPr>
          <a:xfrm flipH="1">
            <a:off x="5516952" y="1601586"/>
            <a:ext cx="894000" cy="611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108" name="Google Shape;2108;p66"/>
          <p:cNvCxnSpPr>
            <a:stCxn id="2100" idx="3"/>
          </p:cNvCxnSpPr>
          <p:nvPr/>
        </p:nvCxnSpPr>
        <p:spPr>
          <a:xfrm>
            <a:off x="2732538" y="3498682"/>
            <a:ext cx="554100" cy="167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109" name="Google Shape;2109;p66"/>
          <p:cNvCxnSpPr>
            <a:stCxn id="2098" idx="3"/>
          </p:cNvCxnSpPr>
          <p:nvPr/>
        </p:nvCxnSpPr>
        <p:spPr>
          <a:xfrm>
            <a:off x="2730000" y="1601586"/>
            <a:ext cx="577800" cy="534900"/>
          </a:xfrm>
          <a:prstGeom prst="bentConnector3">
            <a:avLst>
              <a:gd fmla="val 50000" name="adj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pSp>
        <p:nvGrpSpPr>
          <p:cNvPr id="756" name="Google Shape;756;p40"/>
          <p:cNvGrpSpPr/>
          <p:nvPr/>
        </p:nvGrpSpPr>
        <p:grpSpPr>
          <a:xfrm>
            <a:off x="719975" y="1539905"/>
            <a:ext cx="3010825" cy="1776300"/>
            <a:chOff x="719975" y="1114972"/>
            <a:chExt cx="3010825" cy="1776300"/>
          </a:xfrm>
        </p:grpSpPr>
        <p:sp>
          <p:nvSpPr>
            <p:cNvPr id="757" name="Google Shape;757;p40"/>
            <p:cNvSpPr/>
            <p:nvPr/>
          </p:nvSpPr>
          <p:spPr>
            <a:xfrm>
              <a:off x="720000" y="1114972"/>
              <a:ext cx="3010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719975" y="1114975"/>
              <a:ext cx="3010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40"/>
            <p:cNvGrpSpPr/>
            <p:nvPr/>
          </p:nvGrpSpPr>
          <p:grpSpPr>
            <a:xfrm flipH="1" rot="10800000">
              <a:off x="881412" y="1244995"/>
              <a:ext cx="429322" cy="93999"/>
              <a:chOff x="5840230" y="744468"/>
              <a:chExt cx="431653" cy="94500"/>
            </a:xfrm>
          </p:grpSpPr>
          <p:sp>
            <p:nvSpPr>
              <p:cNvPr id="760" name="Google Shape;760;p40"/>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3" name="Google Shape;763;p40"/>
          <p:cNvSpPr txBox="1"/>
          <p:nvPr>
            <p:ph idx="5" type="title"/>
          </p:nvPr>
        </p:nvSpPr>
        <p:spPr>
          <a:xfrm>
            <a:off x="3900975" y="1703097"/>
            <a:ext cx="983700" cy="8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64" name="Google Shape;764;p40"/>
          <p:cNvSpPr txBox="1"/>
          <p:nvPr>
            <p:ph type="ctrTitle"/>
          </p:nvPr>
        </p:nvSpPr>
        <p:spPr>
          <a:xfrm>
            <a:off x="4884806" y="687907"/>
            <a:ext cx="3387000" cy="3675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PROBLEM VS. SOLUTION</a:t>
            </a:r>
            <a:endParaRPr/>
          </a:p>
        </p:txBody>
      </p:sp>
      <p:sp>
        <p:nvSpPr>
          <p:cNvPr id="765" name="Google Shape;765;p40"/>
          <p:cNvSpPr txBox="1"/>
          <p:nvPr>
            <p:ph idx="4" type="subTitle"/>
          </p:nvPr>
        </p:nvSpPr>
        <p:spPr>
          <a:xfrm>
            <a:off x="4884825" y="2072152"/>
            <a:ext cx="33867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66" name="Google Shape;766;p40"/>
          <p:cNvSpPr txBox="1"/>
          <p:nvPr>
            <p:ph idx="6" type="ctrTitle"/>
          </p:nvPr>
        </p:nvSpPr>
        <p:spPr>
          <a:xfrm>
            <a:off x="4884806" y="2716760"/>
            <a:ext cx="3387000" cy="367500"/>
          </a:xfrm>
          <a:prstGeom prst="rect">
            <a:avLst/>
          </a:prstGeom>
        </p:spPr>
        <p:txBody>
          <a:bodyPr anchorCtr="0" anchor="ctr" bIns="91425" lIns="91425" spcFirstLastPara="1" rIns="45700" wrap="square" tIns="91425">
            <a:noAutofit/>
          </a:bodyPr>
          <a:lstStyle/>
          <a:p>
            <a:pPr indent="0" lvl="0" marL="0" rtl="0" algn="l">
              <a:spcBef>
                <a:spcPts val="0"/>
              </a:spcBef>
              <a:spcAft>
                <a:spcPts val="0"/>
              </a:spcAft>
              <a:buNone/>
            </a:pPr>
            <a:r>
              <a:rPr lang="en"/>
              <a:t>MARKET &amp; COMPETITION</a:t>
            </a:r>
            <a:endParaRPr/>
          </a:p>
        </p:txBody>
      </p:sp>
      <p:sp>
        <p:nvSpPr>
          <p:cNvPr id="767" name="Google Shape;767;p40"/>
          <p:cNvSpPr txBox="1"/>
          <p:nvPr>
            <p:ph idx="3" type="ctrTitle"/>
          </p:nvPr>
        </p:nvSpPr>
        <p:spPr>
          <a:xfrm>
            <a:off x="4884825" y="1702324"/>
            <a:ext cx="33870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PRODUCT</a:t>
            </a:r>
            <a:endParaRPr/>
          </a:p>
        </p:txBody>
      </p:sp>
      <p:sp>
        <p:nvSpPr>
          <p:cNvPr id="768" name="Google Shape;768;p40"/>
          <p:cNvSpPr txBox="1"/>
          <p:nvPr>
            <p:ph idx="14" type="ctrTitle"/>
          </p:nvPr>
        </p:nvSpPr>
        <p:spPr>
          <a:xfrm>
            <a:off x="4884804" y="3737197"/>
            <a:ext cx="33867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MODEL</a:t>
            </a:r>
            <a:endParaRPr/>
          </a:p>
        </p:txBody>
      </p:sp>
      <p:sp>
        <p:nvSpPr>
          <p:cNvPr id="769" name="Google Shape;769;p40"/>
          <p:cNvSpPr txBox="1"/>
          <p:nvPr>
            <p:ph idx="1" type="subTitle"/>
          </p:nvPr>
        </p:nvSpPr>
        <p:spPr>
          <a:xfrm>
            <a:off x="4884806" y="1054907"/>
            <a:ext cx="33870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70" name="Google Shape;770;p40"/>
          <p:cNvSpPr txBox="1"/>
          <p:nvPr>
            <p:ph idx="7" type="subTitle"/>
          </p:nvPr>
        </p:nvSpPr>
        <p:spPr>
          <a:xfrm>
            <a:off x="4884806" y="3082546"/>
            <a:ext cx="33870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71" name="Google Shape;771;p40"/>
          <p:cNvSpPr txBox="1"/>
          <p:nvPr>
            <p:ph idx="8" type="title"/>
          </p:nvPr>
        </p:nvSpPr>
        <p:spPr>
          <a:xfrm>
            <a:off x="3900975" y="2708167"/>
            <a:ext cx="983700" cy="8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772" name="Google Shape;772;p40"/>
          <p:cNvSpPr txBox="1"/>
          <p:nvPr>
            <p:ph idx="9" type="subTitle"/>
          </p:nvPr>
        </p:nvSpPr>
        <p:spPr>
          <a:xfrm>
            <a:off x="4884804" y="4105722"/>
            <a:ext cx="33867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73" name="Google Shape;773;p40"/>
          <p:cNvSpPr txBox="1"/>
          <p:nvPr>
            <p:ph idx="13" type="title"/>
          </p:nvPr>
        </p:nvSpPr>
        <p:spPr>
          <a:xfrm>
            <a:off x="3900975" y="3731625"/>
            <a:ext cx="983400" cy="8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774" name="Google Shape;774;p40"/>
          <p:cNvSpPr txBox="1"/>
          <p:nvPr>
            <p:ph idx="15" type="title"/>
          </p:nvPr>
        </p:nvSpPr>
        <p:spPr>
          <a:xfrm>
            <a:off x="822750" y="2035128"/>
            <a:ext cx="2835900" cy="105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grpSp>
        <p:nvGrpSpPr>
          <p:cNvPr id="775" name="Google Shape;775;p40"/>
          <p:cNvGrpSpPr/>
          <p:nvPr/>
        </p:nvGrpSpPr>
        <p:grpSpPr>
          <a:xfrm>
            <a:off x="2627043" y="3133859"/>
            <a:ext cx="759839" cy="908118"/>
            <a:chOff x="7948975" y="1691400"/>
            <a:chExt cx="623125" cy="744725"/>
          </a:xfrm>
        </p:grpSpPr>
        <p:sp>
          <p:nvSpPr>
            <p:cNvPr id="776" name="Google Shape;776;p40"/>
            <p:cNvSpPr/>
            <p:nvPr/>
          </p:nvSpPr>
          <p:spPr>
            <a:xfrm>
              <a:off x="7948975" y="1770425"/>
              <a:ext cx="623125" cy="665700"/>
            </a:xfrm>
            <a:custGeom>
              <a:rect b="b" l="l" r="r" t="t"/>
              <a:pathLst>
                <a:path extrusionOk="0" h="26628" w="24925">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7948975" y="1691400"/>
              <a:ext cx="623125" cy="78300"/>
            </a:xfrm>
            <a:custGeom>
              <a:rect b="b" l="l" r="r" t="t"/>
              <a:pathLst>
                <a:path extrusionOk="0" h="3132" w="24925">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7995325" y="1717225"/>
              <a:ext cx="24350" cy="24350"/>
            </a:xfrm>
            <a:custGeom>
              <a:rect b="b" l="l" r="r" t="t"/>
              <a:pathLst>
                <a:path extrusionOk="0" h="974" w="974">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8049275" y="1717225"/>
              <a:ext cx="24350" cy="24350"/>
            </a:xfrm>
            <a:custGeom>
              <a:rect b="b" l="l" r="r" t="t"/>
              <a:pathLst>
                <a:path extrusionOk="0" h="974" w="974">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8103225" y="1717225"/>
              <a:ext cx="25100" cy="24350"/>
            </a:xfrm>
            <a:custGeom>
              <a:rect b="b" l="l" r="r" t="t"/>
              <a:pathLst>
                <a:path extrusionOk="0" h="974" w="1004">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8015075" y="186312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8151100" y="187452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8151100" y="193000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8360825" y="1930000"/>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8015075" y="2030300"/>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8151100" y="2041700"/>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8151100" y="2097175"/>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8360825" y="2097175"/>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8015075" y="219747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8151100" y="220887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8151100" y="226435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8360825" y="2264350"/>
              <a:ext cx="54000" cy="22825"/>
            </a:xfrm>
            <a:custGeom>
              <a:rect b="b" l="l" r="r" t="t"/>
              <a:pathLst>
                <a:path extrusionOk="0" h="913" w="216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40"/>
          <p:cNvGrpSpPr/>
          <p:nvPr/>
        </p:nvGrpSpPr>
        <p:grpSpPr>
          <a:xfrm>
            <a:off x="1964262" y="3226627"/>
            <a:ext cx="758924" cy="321556"/>
            <a:chOff x="5021875" y="2898100"/>
            <a:chExt cx="622375" cy="263700"/>
          </a:xfrm>
        </p:grpSpPr>
        <p:sp>
          <p:nvSpPr>
            <p:cNvPr id="794" name="Google Shape;794;p40"/>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0"/>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40"/>
          <p:cNvGrpSpPr/>
          <p:nvPr/>
        </p:nvGrpSpPr>
        <p:grpSpPr>
          <a:xfrm>
            <a:off x="1104750" y="3455500"/>
            <a:ext cx="1175175" cy="606413"/>
            <a:chOff x="3058325" y="3603625"/>
            <a:chExt cx="1175175" cy="606413"/>
          </a:xfrm>
        </p:grpSpPr>
        <p:sp>
          <p:nvSpPr>
            <p:cNvPr id="804" name="Google Shape;804;p40"/>
            <p:cNvSpPr/>
            <p:nvPr/>
          </p:nvSpPr>
          <p:spPr>
            <a:xfrm>
              <a:off x="3058325" y="36036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3982725" y="39592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40"/>
          <p:cNvSpPr txBox="1"/>
          <p:nvPr>
            <p:ph idx="2" type="title"/>
          </p:nvPr>
        </p:nvSpPr>
        <p:spPr>
          <a:xfrm>
            <a:off x="3900975" y="685907"/>
            <a:ext cx="983700" cy="8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67"/>
          <p:cNvSpPr/>
          <p:nvPr/>
        </p:nvSpPr>
        <p:spPr>
          <a:xfrm>
            <a:off x="784227" y="1435290"/>
            <a:ext cx="1891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7"/>
          <p:cNvSpPr/>
          <p:nvPr/>
        </p:nvSpPr>
        <p:spPr>
          <a:xfrm>
            <a:off x="4587930" y="1435290"/>
            <a:ext cx="1882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6" name="Google Shape;2116;p67"/>
          <p:cNvGrpSpPr/>
          <p:nvPr/>
        </p:nvGrpSpPr>
        <p:grpSpPr>
          <a:xfrm>
            <a:off x="784225" y="1164429"/>
            <a:ext cx="7582625" cy="3159125"/>
            <a:chOff x="2737800" y="1395175"/>
            <a:chExt cx="7582625" cy="3159125"/>
          </a:xfrm>
        </p:grpSpPr>
        <p:sp>
          <p:nvSpPr>
            <p:cNvPr id="2117" name="Google Shape;2117;p67"/>
            <p:cNvSpPr/>
            <p:nvPr/>
          </p:nvSpPr>
          <p:spPr>
            <a:xfrm>
              <a:off x="9964000" y="13951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2737800" y="43035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67"/>
          <p:cNvSpPr/>
          <p:nvPr/>
        </p:nvSpPr>
        <p:spPr>
          <a:xfrm>
            <a:off x="2691908" y="3288272"/>
            <a:ext cx="18864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6477344" y="3288272"/>
            <a:ext cx="18756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2122" name="Google Shape;2122;p67"/>
          <p:cNvSpPr txBox="1"/>
          <p:nvPr/>
        </p:nvSpPr>
        <p:spPr>
          <a:xfrm>
            <a:off x="789826" y="1500304"/>
            <a:ext cx="18912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2123" name="Google Shape;2123;p67"/>
          <p:cNvSpPr txBox="1"/>
          <p:nvPr/>
        </p:nvSpPr>
        <p:spPr>
          <a:xfrm>
            <a:off x="784229" y="1929646"/>
            <a:ext cx="18912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2124" name="Google Shape;2124;p67"/>
          <p:cNvSpPr txBox="1"/>
          <p:nvPr/>
        </p:nvSpPr>
        <p:spPr>
          <a:xfrm>
            <a:off x="2691884" y="3349181"/>
            <a:ext cx="18864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2125" name="Google Shape;2125;p67"/>
          <p:cNvSpPr txBox="1"/>
          <p:nvPr/>
        </p:nvSpPr>
        <p:spPr>
          <a:xfrm>
            <a:off x="2687100" y="3772870"/>
            <a:ext cx="18864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a:t>
            </a:r>
            <a:r>
              <a:rPr lang="en">
                <a:solidFill>
                  <a:schemeClr val="dk1"/>
                </a:solidFill>
                <a:latin typeface="Quicksand"/>
                <a:ea typeface="Quicksand"/>
                <a:cs typeface="Quicksand"/>
                <a:sym typeface="Quicksand"/>
              </a:rPr>
              <a:t>s a gas giant and has rings</a:t>
            </a:r>
            <a:endParaRPr>
              <a:solidFill>
                <a:schemeClr val="dk1"/>
              </a:solidFill>
              <a:latin typeface="Quicksand"/>
              <a:ea typeface="Quicksand"/>
              <a:cs typeface="Quicksand"/>
              <a:sym typeface="Quicksand"/>
            </a:endParaRPr>
          </a:p>
        </p:txBody>
      </p:sp>
      <p:sp>
        <p:nvSpPr>
          <p:cNvPr id="2126" name="Google Shape;2126;p67"/>
          <p:cNvSpPr txBox="1"/>
          <p:nvPr/>
        </p:nvSpPr>
        <p:spPr>
          <a:xfrm>
            <a:off x="6481754" y="3772870"/>
            <a:ext cx="18756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It’</a:t>
            </a:r>
            <a:r>
              <a:rPr lang="en">
                <a:solidFill>
                  <a:schemeClr val="dk1"/>
                </a:solidFill>
                <a:latin typeface="Quicksand"/>
                <a:ea typeface="Quicksand"/>
                <a:cs typeface="Quicksand"/>
                <a:sym typeface="Quicksand"/>
              </a:rPr>
              <a:t>s the closest planet to the Sun</a:t>
            </a:r>
            <a:endParaRPr>
              <a:solidFill>
                <a:schemeClr val="dk1"/>
              </a:solidFill>
              <a:latin typeface="Quicksand"/>
              <a:ea typeface="Quicksand"/>
              <a:cs typeface="Quicksand"/>
              <a:sym typeface="Quicksand"/>
            </a:endParaRPr>
          </a:p>
        </p:txBody>
      </p:sp>
      <p:sp>
        <p:nvSpPr>
          <p:cNvPr id="2127" name="Google Shape;2127;p67"/>
          <p:cNvSpPr txBox="1"/>
          <p:nvPr/>
        </p:nvSpPr>
        <p:spPr>
          <a:xfrm>
            <a:off x="6484342" y="3349181"/>
            <a:ext cx="18756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2128" name="Google Shape;2128;p67"/>
          <p:cNvSpPr txBox="1"/>
          <p:nvPr/>
        </p:nvSpPr>
        <p:spPr>
          <a:xfrm>
            <a:off x="4587907" y="1500304"/>
            <a:ext cx="18825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p:txBody>
      </p:sp>
      <p:sp>
        <p:nvSpPr>
          <p:cNvPr id="2129" name="Google Shape;2129;p67"/>
          <p:cNvSpPr txBox="1"/>
          <p:nvPr/>
        </p:nvSpPr>
        <p:spPr>
          <a:xfrm>
            <a:off x="4583925" y="1929646"/>
            <a:ext cx="18825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130" name="Google Shape;2130;p67"/>
          <p:cNvCxnSpPr/>
          <p:nvPr/>
        </p:nvCxnSpPr>
        <p:spPr>
          <a:xfrm>
            <a:off x="721821" y="2883053"/>
            <a:ext cx="7700700" cy="0"/>
          </a:xfrm>
          <a:prstGeom prst="straightConnector1">
            <a:avLst/>
          </a:prstGeom>
          <a:noFill/>
          <a:ln cap="flat" cmpd="sng" w="19050">
            <a:solidFill>
              <a:schemeClr val="dk1"/>
            </a:solidFill>
            <a:prstDash val="solid"/>
            <a:round/>
            <a:headEnd len="med" w="med" type="oval"/>
            <a:tailEnd len="med" w="med" type="oval"/>
          </a:ln>
        </p:spPr>
      </p:cxnSp>
      <p:sp>
        <p:nvSpPr>
          <p:cNvPr id="2131" name="Google Shape;2131;p67"/>
          <p:cNvSpPr/>
          <p:nvPr/>
        </p:nvSpPr>
        <p:spPr>
          <a:xfrm>
            <a:off x="3132724"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2020</a:t>
            </a:r>
            <a:endParaRPr b="1" sz="2000">
              <a:solidFill>
                <a:schemeClr val="lt1"/>
              </a:solidFill>
              <a:latin typeface="Quicksand"/>
              <a:ea typeface="Quicksand"/>
              <a:cs typeface="Quicksand"/>
              <a:sym typeface="Quicksand"/>
            </a:endParaRPr>
          </a:p>
        </p:txBody>
      </p:sp>
      <p:sp>
        <p:nvSpPr>
          <p:cNvPr id="2132" name="Google Shape;2132;p67"/>
          <p:cNvSpPr/>
          <p:nvPr/>
        </p:nvSpPr>
        <p:spPr>
          <a:xfrm>
            <a:off x="6920978"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2022</a:t>
            </a:r>
            <a:endParaRPr b="1" sz="2000">
              <a:solidFill>
                <a:schemeClr val="lt1"/>
              </a:solidFill>
              <a:latin typeface="Quicksand"/>
              <a:ea typeface="Quicksand"/>
              <a:cs typeface="Quicksand"/>
              <a:sym typeface="Quicksand"/>
            </a:endParaRPr>
          </a:p>
        </p:txBody>
      </p:sp>
      <p:sp>
        <p:nvSpPr>
          <p:cNvPr id="2133" name="Google Shape;2133;p67"/>
          <p:cNvSpPr/>
          <p:nvPr/>
        </p:nvSpPr>
        <p:spPr>
          <a:xfrm>
            <a:off x="1235406"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2019</a:t>
            </a:r>
            <a:endParaRPr b="1" sz="2000">
              <a:solidFill>
                <a:schemeClr val="lt1"/>
              </a:solidFill>
              <a:latin typeface="Quicksand"/>
              <a:ea typeface="Quicksand"/>
              <a:cs typeface="Quicksand"/>
              <a:sym typeface="Quicksand"/>
            </a:endParaRPr>
          </a:p>
        </p:txBody>
      </p:sp>
      <p:sp>
        <p:nvSpPr>
          <p:cNvPr id="2134" name="Google Shape;2134;p67"/>
          <p:cNvSpPr/>
          <p:nvPr/>
        </p:nvSpPr>
        <p:spPr>
          <a:xfrm>
            <a:off x="1330956" y="3217142"/>
            <a:ext cx="801300" cy="801300"/>
          </a:xfrm>
          <a:prstGeom prst="ellipse">
            <a:avLst/>
          </a:prstGeom>
          <a:solidFill>
            <a:schemeClr val="accen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5" name="Google Shape;2135;p67"/>
          <p:cNvSpPr/>
          <p:nvPr/>
        </p:nvSpPr>
        <p:spPr>
          <a:xfrm>
            <a:off x="3228274" y="1728028"/>
            <a:ext cx="801300" cy="801300"/>
          </a:xfrm>
          <a:prstGeom prst="ellipse">
            <a:avLst/>
          </a:prstGeom>
          <a:solidFill>
            <a:srgbClr val="EB6DCB"/>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6" name="Google Shape;2136;p67"/>
          <p:cNvCxnSpPr>
            <a:stCxn id="2133" idx="2"/>
            <a:endCxn id="2134" idx="0"/>
          </p:cNvCxnSpPr>
          <p:nvPr/>
        </p:nvCxnSpPr>
        <p:spPr>
          <a:xfrm>
            <a:off x="1731606" y="3052103"/>
            <a:ext cx="0" cy="165000"/>
          </a:xfrm>
          <a:prstGeom prst="straightConnector1">
            <a:avLst/>
          </a:prstGeom>
          <a:noFill/>
          <a:ln cap="flat" cmpd="sng" w="19050">
            <a:solidFill>
              <a:schemeClr val="dk1"/>
            </a:solidFill>
            <a:prstDash val="solid"/>
            <a:round/>
            <a:headEnd len="med" w="med" type="none"/>
            <a:tailEnd len="med" w="med" type="none"/>
          </a:ln>
        </p:spPr>
      </p:cxnSp>
      <p:cxnSp>
        <p:nvCxnSpPr>
          <p:cNvPr id="2137" name="Google Shape;2137;p67"/>
          <p:cNvCxnSpPr>
            <a:stCxn id="2135" idx="4"/>
            <a:endCxn id="2131" idx="0"/>
          </p:cNvCxnSpPr>
          <p:nvPr/>
        </p:nvCxnSpPr>
        <p:spPr>
          <a:xfrm>
            <a:off x="3628924" y="2529328"/>
            <a:ext cx="0" cy="184800"/>
          </a:xfrm>
          <a:prstGeom prst="straightConnector1">
            <a:avLst/>
          </a:prstGeom>
          <a:noFill/>
          <a:ln cap="flat" cmpd="sng" w="19050">
            <a:solidFill>
              <a:schemeClr val="dk1"/>
            </a:solidFill>
            <a:prstDash val="solid"/>
            <a:round/>
            <a:headEnd len="med" w="med" type="none"/>
            <a:tailEnd len="med" w="med" type="none"/>
          </a:ln>
        </p:spPr>
      </p:cxnSp>
      <p:sp>
        <p:nvSpPr>
          <p:cNvPr id="2138" name="Google Shape;2138;p67"/>
          <p:cNvSpPr/>
          <p:nvPr/>
        </p:nvSpPr>
        <p:spPr>
          <a:xfrm>
            <a:off x="5028906"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2021</a:t>
            </a:r>
            <a:endParaRPr b="1" sz="2000">
              <a:solidFill>
                <a:schemeClr val="lt1"/>
              </a:solidFill>
              <a:latin typeface="Quicksand"/>
              <a:ea typeface="Quicksand"/>
              <a:cs typeface="Quicksand"/>
              <a:sym typeface="Quicksand"/>
            </a:endParaRPr>
          </a:p>
        </p:txBody>
      </p:sp>
      <p:sp>
        <p:nvSpPr>
          <p:cNvPr id="2139" name="Google Shape;2139;p67"/>
          <p:cNvSpPr/>
          <p:nvPr/>
        </p:nvSpPr>
        <p:spPr>
          <a:xfrm>
            <a:off x="5124456" y="3217142"/>
            <a:ext cx="801300" cy="801300"/>
          </a:xfrm>
          <a:prstGeom prst="ellipse">
            <a:avLst/>
          </a:prstGeom>
          <a:solidFill>
            <a:schemeClr val="accent5"/>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40" name="Google Shape;2140;p67"/>
          <p:cNvCxnSpPr>
            <a:stCxn id="2138" idx="2"/>
            <a:endCxn id="2139" idx="0"/>
          </p:cNvCxnSpPr>
          <p:nvPr/>
        </p:nvCxnSpPr>
        <p:spPr>
          <a:xfrm>
            <a:off x="5525106" y="3052103"/>
            <a:ext cx="0" cy="165000"/>
          </a:xfrm>
          <a:prstGeom prst="straightConnector1">
            <a:avLst/>
          </a:prstGeom>
          <a:noFill/>
          <a:ln cap="flat" cmpd="sng" w="19050">
            <a:solidFill>
              <a:schemeClr val="dk1"/>
            </a:solidFill>
            <a:prstDash val="solid"/>
            <a:round/>
            <a:headEnd len="med" w="med" type="none"/>
            <a:tailEnd len="med" w="med" type="none"/>
          </a:ln>
        </p:spPr>
      </p:cxnSp>
      <p:sp>
        <p:nvSpPr>
          <p:cNvPr id="2141" name="Google Shape;2141;p67"/>
          <p:cNvSpPr/>
          <p:nvPr/>
        </p:nvSpPr>
        <p:spPr>
          <a:xfrm>
            <a:off x="7016524" y="1727853"/>
            <a:ext cx="801300" cy="801300"/>
          </a:xfrm>
          <a:prstGeom prst="ellipse">
            <a:avLst/>
          </a:prstGeom>
          <a:solidFill>
            <a:schemeClr val="accent6"/>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2" name="Google Shape;2142;p67"/>
          <p:cNvCxnSpPr>
            <a:stCxn id="2141" idx="4"/>
            <a:endCxn id="2132" idx="0"/>
          </p:cNvCxnSpPr>
          <p:nvPr/>
        </p:nvCxnSpPr>
        <p:spPr>
          <a:xfrm>
            <a:off x="7417174" y="2529153"/>
            <a:ext cx="0" cy="184800"/>
          </a:xfrm>
          <a:prstGeom prst="straightConnector1">
            <a:avLst/>
          </a:prstGeom>
          <a:noFill/>
          <a:ln cap="flat" cmpd="sng" w="19050">
            <a:solidFill>
              <a:schemeClr val="dk1"/>
            </a:solidFill>
            <a:prstDash val="solid"/>
            <a:round/>
            <a:headEnd len="med" w="med" type="none"/>
            <a:tailEnd len="med" w="med" type="none"/>
          </a:ln>
        </p:spPr>
      </p:cxnSp>
      <p:sp>
        <p:nvSpPr>
          <p:cNvPr id="2143" name="Google Shape;2143;p67"/>
          <p:cNvSpPr/>
          <p:nvPr/>
        </p:nvSpPr>
        <p:spPr>
          <a:xfrm>
            <a:off x="7241168" y="1985601"/>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4" name="Google Shape;2144;p67"/>
          <p:cNvGrpSpPr/>
          <p:nvPr/>
        </p:nvGrpSpPr>
        <p:grpSpPr>
          <a:xfrm>
            <a:off x="5339552" y="3434152"/>
            <a:ext cx="366364" cy="367290"/>
            <a:chOff x="-61784125" y="3377700"/>
            <a:chExt cx="316650" cy="317450"/>
          </a:xfrm>
        </p:grpSpPr>
        <p:sp>
          <p:nvSpPr>
            <p:cNvPr id="2145" name="Google Shape;2145;p6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67"/>
          <p:cNvSpPr/>
          <p:nvPr/>
        </p:nvSpPr>
        <p:spPr>
          <a:xfrm>
            <a:off x="1547910" y="344401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3" name="Google Shape;2153;p67"/>
          <p:cNvGrpSpPr/>
          <p:nvPr/>
        </p:nvGrpSpPr>
        <p:grpSpPr>
          <a:xfrm>
            <a:off x="3453836" y="1953929"/>
            <a:ext cx="348188" cy="349133"/>
            <a:chOff x="1674750" y="3254050"/>
            <a:chExt cx="294575" cy="295375"/>
          </a:xfrm>
        </p:grpSpPr>
        <p:sp>
          <p:nvSpPr>
            <p:cNvPr id="2154" name="Google Shape;2154;p6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68"/>
          <p:cNvSpPr/>
          <p:nvPr/>
        </p:nvSpPr>
        <p:spPr>
          <a:xfrm>
            <a:off x="1130958" y="1675108"/>
            <a:ext cx="23688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8"/>
          <p:cNvSpPr/>
          <p:nvPr/>
        </p:nvSpPr>
        <p:spPr>
          <a:xfrm>
            <a:off x="1130958" y="3007283"/>
            <a:ext cx="2368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8"/>
          <p:cNvSpPr/>
          <p:nvPr/>
        </p:nvSpPr>
        <p:spPr>
          <a:xfrm>
            <a:off x="4000500" y="1424875"/>
            <a:ext cx="4423500" cy="2684700"/>
          </a:xfrm>
          <a:prstGeom prst="roundRect">
            <a:avLst>
              <a:gd fmla="val 6155"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8"/>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GROWTH</a:t>
            </a:r>
            <a:endParaRPr/>
          </a:p>
        </p:txBody>
      </p:sp>
      <p:sp>
        <p:nvSpPr>
          <p:cNvPr id="2165" name="Google Shape;2165;p68"/>
          <p:cNvSpPr txBox="1"/>
          <p:nvPr/>
        </p:nvSpPr>
        <p:spPr>
          <a:xfrm>
            <a:off x="1187050" y="1708076"/>
            <a:ext cx="2256600" cy="276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2000">
                <a:solidFill>
                  <a:schemeClr val="lt1"/>
                </a:solidFill>
                <a:latin typeface="Orbitron"/>
                <a:ea typeface="Orbitron"/>
                <a:cs typeface="Orbitron"/>
                <a:sym typeface="Orbitron"/>
              </a:rPr>
              <a:t>$200,000</a:t>
            </a:r>
            <a:endParaRPr b="1" sz="2000">
              <a:solidFill>
                <a:schemeClr val="lt1"/>
              </a:solidFill>
              <a:latin typeface="Orbitron"/>
              <a:ea typeface="Orbitron"/>
              <a:cs typeface="Orbitron"/>
              <a:sym typeface="Orbitron"/>
            </a:endParaRPr>
          </a:p>
        </p:txBody>
      </p:sp>
      <p:sp>
        <p:nvSpPr>
          <p:cNvPr id="2166" name="Google Shape;2166;p68"/>
          <p:cNvSpPr txBox="1"/>
          <p:nvPr/>
        </p:nvSpPr>
        <p:spPr>
          <a:xfrm>
            <a:off x="1187058" y="2102650"/>
            <a:ext cx="2256600" cy="50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2167" name="Google Shape;2167;p68"/>
          <p:cNvSpPr txBox="1"/>
          <p:nvPr/>
        </p:nvSpPr>
        <p:spPr>
          <a:xfrm>
            <a:off x="1187050" y="3043708"/>
            <a:ext cx="2256600" cy="276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2000">
                <a:solidFill>
                  <a:schemeClr val="lt1"/>
                </a:solidFill>
                <a:latin typeface="Orbitron"/>
                <a:ea typeface="Orbitron"/>
                <a:cs typeface="Orbitron"/>
                <a:sym typeface="Orbitron"/>
              </a:rPr>
              <a:t>100</a:t>
            </a:r>
            <a:endParaRPr b="1" sz="2000">
              <a:solidFill>
                <a:schemeClr val="lt1"/>
              </a:solidFill>
              <a:latin typeface="Orbitron"/>
              <a:ea typeface="Orbitron"/>
              <a:cs typeface="Orbitron"/>
              <a:sym typeface="Orbitron"/>
            </a:endParaRPr>
          </a:p>
        </p:txBody>
      </p:sp>
      <p:sp>
        <p:nvSpPr>
          <p:cNvPr id="2168" name="Google Shape;2168;p68"/>
          <p:cNvSpPr txBox="1"/>
          <p:nvPr/>
        </p:nvSpPr>
        <p:spPr>
          <a:xfrm>
            <a:off x="1187058" y="3434824"/>
            <a:ext cx="2256600" cy="50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2169" name="Google Shape;2169;p68"/>
          <p:cNvSpPr txBox="1"/>
          <p:nvPr/>
        </p:nvSpPr>
        <p:spPr>
          <a:xfrm>
            <a:off x="4000500" y="4245947"/>
            <a:ext cx="44235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a:t>
            </a:r>
            <a:r>
              <a:rPr lang="en" sz="900">
                <a:solidFill>
                  <a:schemeClr val="dk1"/>
                </a:solidFill>
                <a:latin typeface="Quicksand"/>
                <a:ea typeface="Quicksand"/>
                <a:cs typeface="Quicksand"/>
                <a:sym typeface="Quicksand"/>
              </a:rPr>
              <a:t>one</a:t>
            </a:r>
            <a:r>
              <a:rPr lang="en" sz="900">
                <a:solidFill>
                  <a:schemeClr val="dk1"/>
                </a:solidFill>
                <a:latin typeface="Quicksand"/>
                <a:ea typeface="Quicksand"/>
                <a:cs typeface="Quicksand"/>
                <a:sym typeface="Quicksand"/>
              </a:rPr>
              <a:t>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grpSp>
        <p:nvGrpSpPr>
          <p:cNvPr id="2170" name="Google Shape;2170;p68"/>
          <p:cNvGrpSpPr/>
          <p:nvPr/>
        </p:nvGrpSpPr>
        <p:grpSpPr>
          <a:xfrm>
            <a:off x="750400" y="1424875"/>
            <a:ext cx="2510750" cy="2991650"/>
            <a:chOff x="2703975" y="1573000"/>
            <a:chExt cx="2510750" cy="2991650"/>
          </a:xfrm>
        </p:grpSpPr>
        <p:sp>
          <p:nvSpPr>
            <p:cNvPr id="2171" name="Google Shape;2171;p68"/>
            <p:cNvSpPr/>
            <p:nvPr/>
          </p:nvSpPr>
          <p:spPr>
            <a:xfrm>
              <a:off x="4858300" y="42090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8"/>
            <p:cNvSpPr/>
            <p:nvPr/>
          </p:nvSpPr>
          <p:spPr>
            <a:xfrm>
              <a:off x="2703975" y="15730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68"/>
          <p:cNvGrpSpPr/>
          <p:nvPr/>
        </p:nvGrpSpPr>
        <p:grpSpPr>
          <a:xfrm>
            <a:off x="7702929" y="1149517"/>
            <a:ext cx="588900" cy="410100"/>
            <a:chOff x="1839104" y="3646567"/>
            <a:chExt cx="588900" cy="410100"/>
          </a:xfrm>
        </p:grpSpPr>
        <p:sp>
          <p:nvSpPr>
            <p:cNvPr id="2174" name="Google Shape;2174;p68"/>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5" name="Google Shape;2175;p68"/>
            <p:cNvGrpSpPr/>
            <p:nvPr/>
          </p:nvGrpSpPr>
          <p:grpSpPr>
            <a:xfrm>
              <a:off x="1980038" y="3691275"/>
              <a:ext cx="307025" cy="320700"/>
              <a:chOff x="1964125" y="3934650"/>
              <a:chExt cx="307025" cy="320700"/>
            </a:xfrm>
          </p:grpSpPr>
          <p:sp>
            <p:nvSpPr>
              <p:cNvPr id="2176" name="Google Shape;2176;p68"/>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8"/>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8" name="Google Shape;2178;p68"/>
          <p:cNvGrpSpPr/>
          <p:nvPr/>
        </p:nvGrpSpPr>
        <p:grpSpPr>
          <a:xfrm>
            <a:off x="854450" y="3955275"/>
            <a:ext cx="396150" cy="360700"/>
            <a:chOff x="2670400" y="651950"/>
            <a:chExt cx="396150" cy="360700"/>
          </a:xfrm>
        </p:grpSpPr>
        <p:sp>
          <p:nvSpPr>
            <p:cNvPr id="2179" name="Google Shape;2179;p68"/>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8"/>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1" name="Google Shape;2181;p68" title="Gráfico">
            <a:hlinkClick r:id="rId4"/>
          </p:cNvPr>
          <p:cNvPicPr preferRelativeResize="0"/>
          <p:nvPr/>
        </p:nvPicPr>
        <p:blipFill>
          <a:blip r:embed="rId5">
            <a:alphaModFix/>
          </a:blip>
          <a:stretch>
            <a:fillRect/>
          </a:stretch>
        </p:blipFill>
        <p:spPr>
          <a:xfrm>
            <a:off x="4108425" y="1508195"/>
            <a:ext cx="4207650" cy="26017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69"/>
          <p:cNvSpPr/>
          <p:nvPr/>
        </p:nvSpPr>
        <p:spPr>
          <a:xfrm>
            <a:off x="2548418" y="1424875"/>
            <a:ext cx="4051800" cy="2684700"/>
          </a:xfrm>
          <a:prstGeom prst="roundRect">
            <a:avLst>
              <a:gd fmla="val 6155"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9"/>
          <p:cNvSpPr/>
          <p:nvPr/>
        </p:nvSpPr>
        <p:spPr>
          <a:xfrm>
            <a:off x="6819883" y="16358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9"/>
          <p:cNvSpPr txBox="1"/>
          <p:nvPr/>
        </p:nvSpPr>
        <p:spPr>
          <a:xfrm>
            <a:off x="6916183" y="16358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2189" name="Google Shape;2189;p69"/>
          <p:cNvSpPr txBox="1"/>
          <p:nvPr/>
        </p:nvSpPr>
        <p:spPr>
          <a:xfrm>
            <a:off x="6889033" y="20515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190" name="Google Shape;2190;p69"/>
          <p:cNvSpPr/>
          <p:nvPr/>
        </p:nvSpPr>
        <p:spPr>
          <a:xfrm>
            <a:off x="720008" y="16358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9"/>
          <p:cNvSpPr txBox="1"/>
          <p:nvPr/>
        </p:nvSpPr>
        <p:spPr>
          <a:xfrm>
            <a:off x="816308" y="16358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NEPTUNE</a:t>
            </a:r>
            <a:endParaRPr b="1" sz="1800">
              <a:solidFill>
                <a:schemeClr val="lt1"/>
              </a:solidFill>
              <a:latin typeface="Orbitron"/>
              <a:ea typeface="Orbitron"/>
              <a:cs typeface="Orbitron"/>
              <a:sym typeface="Orbitron"/>
            </a:endParaRPr>
          </a:p>
        </p:txBody>
      </p:sp>
      <p:sp>
        <p:nvSpPr>
          <p:cNvPr id="2192" name="Google Shape;2192;p69"/>
          <p:cNvSpPr txBox="1"/>
          <p:nvPr/>
        </p:nvSpPr>
        <p:spPr>
          <a:xfrm>
            <a:off x="789158" y="20515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Neptune </a:t>
            </a:r>
            <a:r>
              <a:rPr lang="en">
                <a:solidFill>
                  <a:schemeClr val="dk1"/>
                </a:solidFill>
                <a:latin typeface="Quicksand"/>
                <a:ea typeface="Quicksand"/>
                <a:cs typeface="Quicksand"/>
                <a:sym typeface="Quicksand"/>
              </a:rPr>
              <a:t>is far away from us</a:t>
            </a:r>
            <a:endParaRPr>
              <a:solidFill>
                <a:schemeClr val="dk1"/>
              </a:solidFill>
              <a:latin typeface="Quicksand"/>
              <a:ea typeface="Quicksand"/>
              <a:cs typeface="Quicksand"/>
              <a:sym typeface="Quicksand"/>
            </a:endParaRPr>
          </a:p>
        </p:txBody>
      </p:sp>
      <p:sp>
        <p:nvSpPr>
          <p:cNvPr id="2193" name="Google Shape;2193;p69"/>
          <p:cNvSpPr/>
          <p:nvPr/>
        </p:nvSpPr>
        <p:spPr>
          <a:xfrm>
            <a:off x="6819883" y="30074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9"/>
          <p:cNvSpPr txBox="1"/>
          <p:nvPr/>
        </p:nvSpPr>
        <p:spPr>
          <a:xfrm>
            <a:off x="6916183"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2195" name="Google Shape;2195;p69"/>
          <p:cNvSpPr txBox="1"/>
          <p:nvPr/>
        </p:nvSpPr>
        <p:spPr>
          <a:xfrm>
            <a:off x="6889033" y="34231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196" name="Google Shape;2196;p69"/>
          <p:cNvSpPr/>
          <p:nvPr/>
        </p:nvSpPr>
        <p:spPr>
          <a:xfrm>
            <a:off x="720008" y="30074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9"/>
          <p:cNvSpPr txBox="1"/>
          <p:nvPr/>
        </p:nvSpPr>
        <p:spPr>
          <a:xfrm>
            <a:off x="816308"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2198" name="Google Shape;2198;p69"/>
          <p:cNvSpPr txBox="1"/>
          <p:nvPr/>
        </p:nvSpPr>
        <p:spPr>
          <a:xfrm>
            <a:off x="789158" y="34231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199" name="Google Shape;2199;p69"/>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INVESTMENT</a:t>
            </a:r>
            <a:endParaRPr/>
          </a:p>
        </p:txBody>
      </p:sp>
      <p:sp>
        <p:nvSpPr>
          <p:cNvPr id="2200" name="Google Shape;2200;p69"/>
          <p:cNvSpPr txBox="1"/>
          <p:nvPr/>
        </p:nvSpPr>
        <p:spPr>
          <a:xfrm>
            <a:off x="2718543" y="4187754"/>
            <a:ext cx="37326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sp>
        <p:nvSpPr>
          <p:cNvPr id="2201" name="Google Shape;2201;p69"/>
          <p:cNvSpPr/>
          <p:nvPr/>
        </p:nvSpPr>
        <p:spPr>
          <a:xfrm>
            <a:off x="8135150" y="42561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2" name="Google Shape;2202;p69" title="Gráfico">
            <a:hlinkClick r:id="rId4"/>
          </p:cNvPr>
          <p:cNvPicPr preferRelativeResize="0"/>
          <p:nvPr/>
        </p:nvPicPr>
        <p:blipFill>
          <a:blip r:embed="rId5">
            <a:alphaModFix/>
          </a:blip>
          <a:stretch>
            <a:fillRect/>
          </a:stretch>
        </p:blipFill>
        <p:spPr>
          <a:xfrm>
            <a:off x="2537698" y="1588165"/>
            <a:ext cx="4051800" cy="25053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70"/>
          <p:cNvSpPr/>
          <p:nvPr/>
        </p:nvSpPr>
        <p:spPr>
          <a:xfrm>
            <a:off x="4572196" y="3682250"/>
            <a:ext cx="38520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0"/>
          <p:cNvSpPr txBox="1"/>
          <p:nvPr>
            <p:ph type="ctrTitle"/>
          </p:nvPr>
        </p:nvSpPr>
        <p:spPr>
          <a:xfrm>
            <a:off x="4572196" y="993025"/>
            <a:ext cx="38520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209" name="Google Shape;2209;p70"/>
          <p:cNvSpPr txBox="1"/>
          <p:nvPr>
            <p:ph idx="1" type="subTitle"/>
          </p:nvPr>
        </p:nvSpPr>
        <p:spPr>
          <a:xfrm>
            <a:off x="4850896" y="1875358"/>
            <a:ext cx="3294600" cy="11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Do you have any questions?</a:t>
            </a:r>
            <a:endParaRPr b="1"/>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2210" name="Google Shape;2210;p70"/>
          <p:cNvSpPr txBox="1"/>
          <p:nvPr>
            <p:ph idx="2" type="subTitle"/>
          </p:nvPr>
        </p:nvSpPr>
        <p:spPr>
          <a:xfrm>
            <a:off x="4643300" y="3705230"/>
            <a:ext cx="3709800" cy="338100"/>
          </a:xfrm>
          <a:prstGeom prst="rect">
            <a:avLst/>
          </a:prstGeom>
        </p:spPr>
        <p:txBody>
          <a:bodyPr anchorCtr="0" anchor="ctr" bIns="91425" lIns="91425" spcFirstLastPara="1" rIns="91425" wrap="square" tIns="91425">
            <a:noAutofit/>
          </a:bodyPr>
          <a:lstStyle/>
          <a:p>
            <a:pPr indent="0" lvl="0" marL="0" rtl="0" algn="ctr">
              <a:spcBef>
                <a:spcPts val="300"/>
              </a:spcBef>
              <a:spcAft>
                <a:spcPts val="1200"/>
              </a:spcAft>
              <a:buNone/>
            </a:pPr>
            <a:r>
              <a:rPr lang="en"/>
              <a:t>Please keep this slide for attribution</a:t>
            </a:r>
            <a:endParaRPr/>
          </a:p>
        </p:txBody>
      </p:sp>
      <p:grpSp>
        <p:nvGrpSpPr>
          <p:cNvPr id="2211" name="Google Shape;2211;p70"/>
          <p:cNvGrpSpPr/>
          <p:nvPr/>
        </p:nvGrpSpPr>
        <p:grpSpPr>
          <a:xfrm>
            <a:off x="6601069" y="3094306"/>
            <a:ext cx="356865" cy="356498"/>
            <a:chOff x="3763184" y="3817357"/>
            <a:chExt cx="356865" cy="356498"/>
          </a:xfrm>
        </p:grpSpPr>
        <p:sp>
          <p:nvSpPr>
            <p:cNvPr id="2212" name="Google Shape;2212;p70"/>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0"/>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0"/>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0"/>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70"/>
          <p:cNvGrpSpPr/>
          <p:nvPr/>
        </p:nvGrpSpPr>
        <p:grpSpPr>
          <a:xfrm>
            <a:off x="5974898" y="3094156"/>
            <a:ext cx="356865" cy="356498"/>
            <a:chOff x="3314750" y="3817357"/>
            <a:chExt cx="356865" cy="356498"/>
          </a:xfrm>
        </p:grpSpPr>
        <p:sp>
          <p:nvSpPr>
            <p:cNvPr id="2217" name="Google Shape;2217;p70"/>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8" name="Google Shape;2218;p70"/>
            <p:cNvGrpSpPr/>
            <p:nvPr/>
          </p:nvGrpSpPr>
          <p:grpSpPr>
            <a:xfrm>
              <a:off x="3394986" y="3894612"/>
              <a:ext cx="202339" cy="202323"/>
              <a:chOff x="935197" y="1793977"/>
              <a:chExt cx="256451" cy="256430"/>
            </a:xfrm>
          </p:grpSpPr>
          <p:sp>
            <p:nvSpPr>
              <p:cNvPr id="2219" name="Google Shape;2219;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1" name="Google Shape;2221;p70"/>
          <p:cNvGrpSpPr/>
          <p:nvPr/>
        </p:nvGrpSpPr>
        <p:grpSpPr>
          <a:xfrm>
            <a:off x="5405814" y="3094156"/>
            <a:ext cx="356865" cy="356865"/>
            <a:chOff x="2866317" y="3817357"/>
            <a:chExt cx="356865" cy="356865"/>
          </a:xfrm>
        </p:grpSpPr>
        <p:sp>
          <p:nvSpPr>
            <p:cNvPr id="2222" name="Google Shape;2222;p70"/>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0"/>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70"/>
          <p:cNvGrpSpPr/>
          <p:nvPr/>
        </p:nvGrpSpPr>
        <p:grpSpPr>
          <a:xfrm>
            <a:off x="7227632" y="3094319"/>
            <a:ext cx="356498" cy="356498"/>
            <a:chOff x="4211985" y="3817357"/>
            <a:chExt cx="356498" cy="356498"/>
          </a:xfrm>
        </p:grpSpPr>
        <p:sp>
          <p:nvSpPr>
            <p:cNvPr id="2225" name="Google Shape;2225;p70"/>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0"/>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70"/>
          <p:cNvGrpSpPr/>
          <p:nvPr/>
        </p:nvGrpSpPr>
        <p:grpSpPr>
          <a:xfrm>
            <a:off x="1350086" y="1253123"/>
            <a:ext cx="2909559" cy="3059943"/>
            <a:chOff x="1009761" y="1231223"/>
            <a:chExt cx="2909559" cy="3059943"/>
          </a:xfrm>
        </p:grpSpPr>
        <p:grpSp>
          <p:nvGrpSpPr>
            <p:cNvPr id="2228" name="Google Shape;2228;p70"/>
            <p:cNvGrpSpPr/>
            <p:nvPr/>
          </p:nvGrpSpPr>
          <p:grpSpPr>
            <a:xfrm>
              <a:off x="1689326" y="1336595"/>
              <a:ext cx="1460701" cy="2954571"/>
              <a:chOff x="6269288" y="1253120"/>
              <a:chExt cx="1460701" cy="2954571"/>
            </a:xfrm>
          </p:grpSpPr>
          <p:sp>
            <p:nvSpPr>
              <p:cNvPr id="2229" name="Google Shape;2229;p70"/>
              <p:cNvSpPr/>
              <p:nvPr/>
            </p:nvSpPr>
            <p:spPr>
              <a:xfrm>
                <a:off x="6269288" y="1253120"/>
                <a:ext cx="1460701" cy="2954571"/>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0"/>
              <p:cNvSpPr/>
              <p:nvPr/>
            </p:nvSpPr>
            <p:spPr>
              <a:xfrm>
                <a:off x="6299500" y="1501676"/>
                <a:ext cx="1400294" cy="2665804"/>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0"/>
              <p:cNvSpPr/>
              <p:nvPr/>
            </p:nvSpPr>
            <p:spPr>
              <a:xfrm>
                <a:off x="6299492" y="1294265"/>
                <a:ext cx="1400294" cy="207421"/>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2" name="Google Shape;2232;p70"/>
              <p:cNvGrpSpPr/>
              <p:nvPr/>
            </p:nvGrpSpPr>
            <p:grpSpPr>
              <a:xfrm>
                <a:off x="6411609" y="2294954"/>
                <a:ext cx="945544" cy="338113"/>
                <a:chOff x="3983904" y="1784897"/>
                <a:chExt cx="945544" cy="338113"/>
              </a:xfrm>
            </p:grpSpPr>
            <p:sp>
              <p:nvSpPr>
                <p:cNvPr id="2233" name="Google Shape;2233;p70"/>
                <p:cNvSpPr/>
                <p:nvPr/>
              </p:nvSpPr>
              <p:spPr>
                <a:xfrm>
                  <a:off x="3983904" y="1784897"/>
                  <a:ext cx="338622" cy="338113"/>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0"/>
                <p:cNvSpPr/>
                <p:nvPr/>
              </p:nvSpPr>
              <p:spPr>
                <a:xfrm>
                  <a:off x="4086786" y="1833084"/>
                  <a:ext cx="133362" cy="121204"/>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0"/>
                <p:cNvSpPr/>
                <p:nvPr/>
              </p:nvSpPr>
              <p:spPr>
                <a:xfrm>
                  <a:off x="4037349" y="1979667"/>
                  <a:ext cx="232238" cy="132853"/>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0"/>
                <p:cNvSpPr/>
                <p:nvPr/>
              </p:nvSpPr>
              <p:spPr>
                <a:xfrm>
                  <a:off x="4461224" y="1883910"/>
                  <a:ext cx="468224" cy="39417"/>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0"/>
                <p:cNvSpPr/>
                <p:nvPr/>
              </p:nvSpPr>
              <p:spPr>
                <a:xfrm>
                  <a:off x="4461224" y="1983678"/>
                  <a:ext cx="280093" cy="4031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70"/>
              <p:cNvGrpSpPr/>
              <p:nvPr/>
            </p:nvGrpSpPr>
            <p:grpSpPr>
              <a:xfrm>
                <a:off x="6374474" y="3331107"/>
                <a:ext cx="1250356" cy="572711"/>
                <a:chOff x="3946638" y="2450182"/>
                <a:chExt cx="1250356" cy="572711"/>
              </a:xfrm>
            </p:grpSpPr>
            <p:grpSp>
              <p:nvGrpSpPr>
                <p:cNvPr id="2239" name="Google Shape;2239;p70"/>
                <p:cNvGrpSpPr/>
                <p:nvPr/>
              </p:nvGrpSpPr>
              <p:grpSpPr>
                <a:xfrm>
                  <a:off x="3946638" y="2450182"/>
                  <a:ext cx="572731" cy="572711"/>
                  <a:chOff x="3169259" y="4128125"/>
                  <a:chExt cx="468223" cy="468207"/>
                </a:xfrm>
              </p:grpSpPr>
              <p:sp>
                <p:nvSpPr>
                  <p:cNvPr id="2240" name="Google Shape;2240;p70"/>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1" name="Google Shape;2241;p70"/>
                  <p:cNvGrpSpPr/>
                  <p:nvPr/>
                </p:nvGrpSpPr>
                <p:grpSpPr>
                  <a:xfrm rot="10800000">
                    <a:off x="3197403" y="4206377"/>
                    <a:ext cx="416424" cy="228450"/>
                    <a:chOff x="5092913" y="4207125"/>
                    <a:chExt cx="779675" cy="189224"/>
                  </a:xfrm>
                </p:grpSpPr>
                <p:sp>
                  <p:nvSpPr>
                    <p:cNvPr id="2242" name="Google Shape;2242;p70"/>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0"/>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0"/>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5" name="Google Shape;2245;p70"/>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0"/>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70"/>
                <p:cNvGrpSpPr/>
                <p:nvPr/>
              </p:nvGrpSpPr>
              <p:grpSpPr>
                <a:xfrm>
                  <a:off x="4624263" y="2450182"/>
                  <a:ext cx="572731" cy="572711"/>
                  <a:chOff x="3169259" y="4128125"/>
                  <a:chExt cx="468223" cy="468207"/>
                </a:xfrm>
              </p:grpSpPr>
              <p:sp>
                <p:nvSpPr>
                  <p:cNvPr id="2248" name="Google Shape;2248;p70"/>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9" name="Google Shape;2249;p70"/>
                  <p:cNvGrpSpPr/>
                  <p:nvPr/>
                </p:nvGrpSpPr>
                <p:grpSpPr>
                  <a:xfrm rot="10800000">
                    <a:off x="3197403" y="4206377"/>
                    <a:ext cx="416424" cy="228450"/>
                    <a:chOff x="5092913" y="4207125"/>
                    <a:chExt cx="779675" cy="189224"/>
                  </a:xfrm>
                </p:grpSpPr>
                <p:sp>
                  <p:nvSpPr>
                    <p:cNvPr id="2250" name="Google Shape;2250;p70"/>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0"/>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0"/>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3" name="Google Shape;2253;p70"/>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0"/>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5" name="Google Shape;2255;p70"/>
              <p:cNvGrpSpPr/>
              <p:nvPr/>
            </p:nvGrpSpPr>
            <p:grpSpPr>
              <a:xfrm>
                <a:off x="6367809" y="1547575"/>
                <a:ext cx="1263687" cy="691367"/>
                <a:chOff x="3933325" y="3072950"/>
                <a:chExt cx="1263687" cy="691367"/>
              </a:xfrm>
            </p:grpSpPr>
            <p:sp>
              <p:nvSpPr>
                <p:cNvPr id="2256" name="Google Shape;2256;p70"/>
                <p:cNvSpPr/>
                <p:nvPr/>
              </p:nvSpPr>
              <p:spPr>
                <a:xfrm>
                  <a:off x="3933325" y="3072950"/>
                  <a:ext cx="1263687" cy="691367"/>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0"/>
                <p:cNvSpPr/>
                <p:nvPr/>
              </p:nvSpPr>
              <p:spPr>
                <a:xfrm>
                  <a:off x="3999600" y="3133752"/>
                  <a:ext cx="1116558" cy="454457"/>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0"/>
                <p:cNvSpPr/>
                <p:nvPr/>
              </p:nvSpPr>
              <p:spPr>
                <a:xfrm>
                  <a:off x="3999630" y="3133752"/>
                  <a:ext cx="1116558" cy="454457"/>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0"/>
                <p:cNvSpPr/>
                <p:nvPr/>
              </p:nvSpPr>
              <p:spPr>
                <a:xfrm>
                  <a:off x="4526038" y="3291562"/>
                  <a:ext cx="95896" cy="112717"/>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0" name="Google Shape;2260;p70"/>
                <p:cNvCxnSpPr/>
                <p:nvPr/>
              </p:nvCxnSpPr>
              <p:spPr>
                <a:xfrm>
                  <a:off x="3999600" y="3655950"/>
                  <a:ext cx="1116600" cy="0"/>
                </a:xfrm>
                <a:prstGeom prst="straightConnector1">
                  <a:avLst/>
                </a:prstGeom>
                <a:noFill/>
                <a:ln cap="rnd" cmpd="sng" w="19050">
                  <a:solidFill>
                    <a:schemeClr val="lt1"/>
                  </a:solidFill>
                  <a:prstDash val="solid"/>
                  <a:round/>
                  <a:headEnd len="med" w="med" type="none"/>
                  <a:tailEnd len="med" w="med" type="none"/>
                </a:ln>
                <a:effectLst>
                  <a:outerShdw blurRad="57150" rotWithShape="0" algn="bl" dir="5400000" dist="28575">
                    <a:schemeClr val="dk1">
                      <a:alpha val="17000"/>
                    </a:schemeClr>
                  </a:outerShdw>
                </a:effectLst>
              </p:spPr>
            </p:cxnSp>
            <p:cxnSp>
              <p:nvCxnSpPr>
                <p:cNvPr id="2261" name="Google Shape;2261;p70"/>
                <p:cNvCxnSpPr/>
                <p:nvPr/>
              </p:nvCxnSpPr>
              <p:spPr>
                <a:xfrm>
                  <a:off x="3999600" y="3655950"/>
                  <a:ext cx="392100" cy="0"/>
                </a:xfrm>
                <a:prstGeom prst="straightConnector1">
                  <a:avLst/>
                </a:prstGeom>
                <a:noFill/>
                <a:ln cap="rnd" cmpd="sng" w="19050">
                  <a:solidFill>
                    <a:schemeClr val="accent3"/>
                  </a:solidFill>
                  <a:prstDash val="solid"/>
                  <a:round/>
                  <a:headEnd len="med" w="med" type="none"/>
                  <a:tailEnd len="med" w="med" type="none"/>
                </a:ln>
              </p:spPr>
            </p:cxnSp>
            <p:sp>
              <p:nvSpPr>
                <p:cNvPr id="2262" name="Google Shape;2262;p70"/>
                <p:cNvSpPr/>
                <p:nvPr/>
              </p:nvSpPr>
              <p:spPr>
                <a:xfrm>
                  <a:off x="4352789" y="3621042"/>
                  <a:ext cx="69833" cy="69833"/>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rotWithShape="0" algn="bl" dir="5400000" dist="28575">
                    <a:schemeClr val="dk1">
                      <a:alpha val="17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70"/>
              <p:cNvGrpSpPr/>
              <p:nvPr/>
            </p:nvGrpSpPr>
            <p:grpSpPr>
              <a:xfrm>
                <a:off x="6368925" y="2725275"/>
                <a:ext cx="1261265" cy="278125"/>
                <a:chOff x="3941675" y="3805000"/>
                <a:chExt cx="1261265" cy="278125"/>
              </a:xfrm>
            </p:grpSpPr>
            <p:grpSp>
              <p:nvGrpSpPr>
                <p:cNvPr id="2264" name="Google Shape;2264;p70"/>
                <p:cNvGrpSpPr/>
                <p:nvPr/>
              </p:nvGrpSpPr>
              <p:grpSpPr>
                <a:xfrm>
                  <a:off x="4603813" y="3813725"/>
                  <a:ext cx="599127" cy="260675"/>
                  <a:chOff x="3946650" y="3813725"/>
                  <a:chExt cx="572724" cy="260675"/>
                </a:xfrm>
              </p:grpSpPr>
              <p:sp>
                <p:nvSpPr>
                  <p:cNvPr id="2265" name="Google Shape;2265;p70"/>
                  <p:cNvSpPr/>
                  <p:nvPr/>
                </p:nvSpPr>
                <p:spPr>
                  <a:xfrm>
                    <a:off x="3946650" y="3813725"/>
                    <a:ext cx="270247" cy="30425"/>
                  </a:xfrm>
                  <a:custGeom>
                    <a:rect b="b" l="l" r="r" t="t"/>
                    <a:pathLst>
                      <a:path extrusionOk="0" h="1217" w="12737">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0"/>
                  <p:cNvSpPr/>
                  <p:nvPr/>
                </p:nvSpPr>
                <p:spPr>
                  <a:xfrm>
                    <a:off x="3946650" y="3888200"/>
                    <a:ext cx="572724" cy="30425"/>
                  </a:xfrm>
                  <a:custGeom>
                    <a:rect b="b" l="l" r="r" t="t"/>
                    <a:pathLst>
                      <a:path extrusionOk="0" h="1217" w="26993">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0"/>
                  <p:cNvSpPr/>
                  <p:nvPr/>
                </p:nvSpPr>
                <p:spPr>
                  <a:xfrm>
                    <a:off x="3946650" y="3967225"/>
                    <a:ext cx="572724" cy="30425"/>
                  </a:xfrm>
                  <a:custGeom>
                    <a:rect b="b" l="l" r="r" t="t"/>
                    <a:pathLst>
                      <a:path extrusionOk="0" h="1217" w="26993">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0"/>
                  <p:cNvSpPr/>
                  <p:nvPr/>
                </p:nvSpPr>
                <p:spPr>
                  <a:xfrm>
                    <a:off x="3946650" y="4043975"/>
                    <a:ext cx="495323" cy="30425"/>
                  </a:xfrm>
                  <a:custGeom>
                    <a:rect b="b" l="l" r="r" t="t"/>
                    <a:pathLst>
                      <a:path extrusionOk="0" h="1217" w="23345">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70"/>
                <p:cNvGrpSpPr/>
                <p:nvPr/>
              </p:nvGrpSpPr>
              <p:grpSpPr>
                <a:xfrm>
                  <a:off x="3941675" y="3805000"/>
                  <a:ext cx="599146" cy="278125"/>
                  <a:chOff x="4597860" y="3805000"/>
                  <a:chExt cx="599146" cy="278125"/>
                </a:xfrm>
              </p:grpSpPr>
              <p:sp>
                <p:nvSpPr>
                  <p:cNvPr id="2270" name="Google Shape;2270;p70"/>
                  <p:cNvSpPr/>
                  <p:nvPr/>
                </p:nvSpPr>
                <p:spPr>
                  <a:xfrm>
                    <a:off x="4597860" y="3805000"/>
                    <a:ext cx="258712" cy="278125"/>
                  </a:xfrm>
                  <a:custGeom>
                    <a:rect b="b" l="l" r="r" t="t"/>
                    <a:pathLst>
                      <a:path extrusionOk="0" h="11125" w="11125">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solidFill>
                    <a:schemeClr val="accen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0"/>
                  <p:cNvSpPr/>
                  <p:nvPr/>
                </p:nvSpPr>
                <p:spPr>
                  <a:xfrm>
                    <a:off x="4887389" y="3817900"/>
                    <a:ext cx="309617" cy="62350"/>
                  </a:xfrm>
                  <a:custGeom>
                    <a:rect b="b" l="l" r="r" t="t"/>
                    <a:pathLst>
                      <a:path extrusionOk="0" h="2494" w="13314">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0"/>
                  <p:cNvSpPr/>
                  <p:nvPr/>
                </p:nvSpPr>
                <p:spPr>
                  <a:xfrm>
                    <a:off x="4887389" y="3933400"/>
                    <a:ext cx="309617" cy="26625"/>
                  </a:xfrm>
                  <a:custGeom>
                    <a:rect b="b" l="l" r="r" t="t"/>
                    <a:pathLst>
                      <a:path extrusionOk="0" h="1065" w="13314">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0"/>
                  <p:cNvSpPr/>
                  <p:nvPr/>
                </p:nvSpPr>
                <p:spPr>
                  <a:xfrm>
                    <a:off x="4888784" y="3990400"/>
                    <a:ext cx="252387" cy="26625"/>
                  </a:xfrm>
                  <a:custGeom>
                    <a:rect b="b" l="l" r="r" t="t"/>
                    <a:pathLst>
                      <a:path extrusionOk="0" h="1065" w="10853">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4" name="Google Shape;2274;p70"/>
              <p:cNvGrpSpPr/>
              <p:nvPr/>
            </p:nvGrpSpPr>
            <p:grpSpPr>
              <a:xfrm>
                <a:off x="6637177" y="3958450"/>
                <a:ext cx="724950" cy="152000"/>
                <a:chOff x="4209938" y="4123775"/>
                <a:chExt cx="724950" cy="152000"/>
              </a:xfrm>
            </p:grpSpPr>
            <p:sp>
              <p:nvSpPr>
                <p:cNvPr id="2275" name="Google Shape;2275;p70"/>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0"/>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0"/>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8" name="Google Shape;2278;p70"/>
              <p:cNvSpPr/>
              <p:nvPr/>
            </p:nvSpPr>
            <p:spPr>
              <a:xfrm>
                <a:off x="6692737" y="3057895"/>
                <a:ext cx="295610" cy="233065"/>
              </a:xfrm>
              <a:custGeom>
                <a:rect b="b" l="l" r="r" t="t"/>
                <a:pathLst>
                  <a:path extrusionOk="0" h="9942" w="12610">
                    <a:moveTo>
                      <a:pt x="0" y="1"/>
                    </a:moveTo>
                    <a:lnTo>
                      <a:pt x="0" y="9941"/>
                    </a:lnTo>
                    <a:lnTo>
                      <a:pt x="12609" y="9941"/>
                    </a:lnTo>
                    <a:lnTo>
                      <a:pt x="12609"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0"/>
              <p:cNvSpPr/>
              <p:nvPr/>
            </p:nvSpPr>
            <p:spPr>
              <a:xfrm>
                <a:off x="7011753" y="3057895"/>
                <a:ext cx="294836" cy="233065"/>
              </a:xfrm>
              <a:custGeom>
                <a:rect b="b" l="l" r="r" t="t"/>
                <a:pathLst>
                  <a:path extrusionOk="0" h="9942" w="12577">
                    <a:moveTo>
                      <a:pt x="1" y="1"/>
                    </a:moveTo>
                    <a:lnTo>
                      <a:pt x="1" y="9941"/>
                    </a:lnTo>
                    <a:lnTo>
                      <a:pt x="12577" y="9941"/>
                    </a:lnTo>
                    <a:lnTo>
                      <a:pt x="12577" y="1"/>
                    </a:ln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0"/>
              <p:cNvSpPr/>
              <p:nvPr/>
            </p:nvSpPr>
            <p:spPr>
              <a:xfrm>
                <a:off x="7330019" y="3057895"/>
                <a:ext cx="294813" cy="233065"/>
              </a:xfrm>
              <a:custGeom>
                <a:rect b="b" l="l" r="r" t="t"/>
                <a:pathLst>
                  <a:path extrusionOk="0" h="9942" w="12576">
                    <a:moveTo>
                      <a:pt x="0" y="1"/>
                    </a:moveTo>
                    <a:lnTo>
                      <a:pt x="0" y="9941"/>
                    </a:lnTo>
                    <a:lnTo>
                      <a:pt x="12576" y="9941"/>
                    </a:lnTo>
                    <a:lnTo>
                      <a:pt x="12576"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0"/>
              <p:cNvSpPr/>
              <p:nvPr/>
            </p:nvSpPr>
            <p:spPr>
              <a:xfrm>
                <a:off x="6374471" y="3057895"/>
                <a:ext cx="294836" cy="233065"/>
              </a:xfrm>
              <a:custGeom>
                <a:rect b="b" l="l" r="r" t="t"/>
                <a:pathLst>
                  <a:path extrusionOk="0" h="9942" w="12577">
                    <a:moveTo>
                      <a:pt x="1" y="1"/>
                    </a:moveTo>
                    <a:lnTo>
                      <a:pt x="1" y="9941"/>
                    </a:lnTo>
                    <a:lnTo>
                      <a:pt x="12576" y="9941"/>
                    </a:lnTo>
                    <a:lnTo>
                      <a:pt x="12576" y="1"/>
                    </a:ln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70"/>
            <p:cNvGrpSpPr/>
            <p:nvPr/>
          </p:nvGrpSpPr>
          <p:grpSpPr>
            <a:xfrm>
              <a:off x="1166819" y="2116280"/>
              <a:ext cx="272724" cy="333371"/>
              <a:chOff x="1583800" y="3574675"/>
              <a:chExt cx="438675" cy="536225"/>
            </a:xfrm>
          </p:grpSpPr>
          <p:sp>
            <p:nvSpPr>
              <p:cNvPr id="2283" name="Google Shape;2283;p70"/>
              <p:cNvSpPr/>
              <p:nvPr/>
            </p:nvSpPr>
            <p:spPr>
              <a:xfrm>
                <a:off x="1657200" y="3648050"/>
                <a:ext cx="291900" cy="194325"/>
              </a:xfrm>
              <a:custGeom>
                <a:rect b="b" l="l" r="r" t="t"/>
                <a:pathLst>
                  <a:path extrusionOk="0" fill="none" h="7773" w="11676">
                    <a:moveTo>
                      <a:pt x="0" y="7773"/>
                    </a:moveTo>
                    <a:lnTo>
                      <a:pt x="11675" y="1"/>
                    </a:lnTo>
                  </a:path>
                </a:pathLst>
              </a:custGeom>
              <a:noFill/>
              <a:ln cap="flat" cmpd="sng" w="48375">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0"/>
              <p:cNvSpPr/>
              <p:nvPr/>
            </p:nvSpPr>
            <p:spPr>
              <a:xfrm>
                <a:off x="1657200" y="3842350"/>
                <a:ext cx="291900" cy="195175"/>
              </a:xfrm>
              <a:custGeom>
                <a:rect b="b" l="l" r="r" t="t"/>
                <a:pathLst>
                  <a:path extrusionOk="0" fill="none" h="7807" w="11676">
                    <a:moveTo>
                      <a:pt x="0" y="1"/>
                    </a:moveTo>
                    <a:lnTo>
                      <a:pt x="11675" y="7806"/>
                    </a:lnTo>
                  </a:path>
                </a:pathLst>
              </a:custGeom>
              <a:noFill/>
              <a:ln cap="flat" cmpd="sng" w="48375">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0"/>
              <p:cNvSpPr/>
              <p:nvPr/>
            </p:nvSpPr>
            <p:spPr>
              <a:xfrm>
                <a:off x="1876500" y="3574675"/>
                <a:ext cx="145975" cy="145950"/>
              </a:xfrm>
              <a:custGeom>
                <a:rect b="b" l="l" r="r" t="t"/>
                <a:pathLst>
                  <a:path extrusionOk="0" h="5838" w="5839">
                    <a:moveTo>
                      <a:pt x="2903" y="0"/>
                    </a:moveTo>
                    <a:cubicBezTo>
                      <a:pt x="1269" y="0"/>
                      <a:pt x="1" y="1301"/>
                      <a:pt x="1" y="2936"/>
                    </a:cubicBezTo>
                    <a:cubicBezTo>
                      <a:pt x="1" y="4570"/>
                      <a:pt x="1269" y="5838"/>
                      <a:pt x="2903" y="5838"/>
                    </a:cubicBezTo>
                    <a:cubicBezTo>
                      <a:pt x="4538" y="5838"/>
                      <a:pt x="5838" y="4570"/>
                      <a:pt x="5838" y="2936"/>
                    </a:cubicBezTo>
                    <a:cubicBezTo>
                      <a:pt x="5838" y="1334"/>
                      <a:pt x="4538" y="0"/>
                      <a:pt x="2903" y="0"/>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0"/>
              <p:cNvSpPr/>
              <p:nvPr/>
            </p:nvSpPr>
            <p:spPr>
              <a:xfrm>
                <a:off x="1876500" y="3964950"/>
                <a:ext cx="145975" cy="145950"/>
              </a:xfrm>
              <a:custGeom>
                <a:rect b="b" l="l" r="r" t="t"/>
                <a:pathLst>
                  <a:path extrusionOk="0" h="5838" w="5839">
                    <a:moveTo>
                      <a:pt x="2903" y="0"/>
                    </a:moveTo>
                    <a:cubicBezTo>
                      <a:pt x="1269" y="0"/>
                      <a:pt x="1" y="1301"/>
                      <a:pt x="1" y="2902"/>
                    </a:cubicBezTo>
                    <a:cubicBezTo>
                      <a:pt x="1" y="4537"/>
                      <a:pt x="1269" y="5838"/>
                      <a:pt x="2903" y="5838"/>
                    </a:cubicBezTo>
                    <a:cubicBezTo>
                      <a:pt x="4538" y="5838"/>
                      <a:pt x="5838" y="4537"/>
                      <a:pt x="5838" y="2902"/>
                    </a:cubicBezTo>
                    <a:cubicBezTo>
                      <a:pt x="5838" y="1301"/>
                      <a:pt x="4538" y="0"/>
                      <a:pt x="2903" y="0"/>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0"/>
              <p:cNvSpPr/>
              <p:nvPr/>
            </p:nvSpPr>
            <p:spPr>
              <a:xfrm>
                <a:off x="1583800" y="3769800"/>
                <a:ext cx="146800" cy="145975"/>
              </a:xfrm>
              <a:custGeom>
                <a:rect b="b" l="l" r="r" t="t"/>
                <a:pathLst>
                  <a:path extrusionOk="0" h="5839" w="5872">
                    <a:moveTo>
                      <a:pt x="2936" y="1"/>
                    </a:moveTo>
                    <a:cubicBezTo>
                      <a:pt x="1302" y="1"/>
                      <a:pt x="1" y="1302"/>
                      <a:pt x="1" y="2936"/>
                    </a:cubicBezTo>
                    <a:cubicBezTo>
                      <a:pt x="1" y="4537"/>
                      <a:pt x="1302" y="5838"/>
                      <a:pt x="2936" y="5838"/>
                    </a:cubicBezTo>
                    <a:cubicBezTo>
                      <a:pt x="4571" y="5838"/>
                      <a:pt x="5871" y="4537"/>
                      <a:pt x="5871" y="2936"/>
                    </a:cubicBezTo>
                    <a:cubicBezTo>
                      <a:pt x="5871" y="1335"/>
                      <a:pt x="4571" y="1"/>
                      <a:pt x="2936" y="1"/>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70"/>
            <p:cNvGrpSpPr/>
            <p:nvPr/>
          </p:nvGrpSpPr>
          <p:grpSpPr>
            <a:xfrm>
              <a:off x="1009761" y="2556992"/>
              <a:ext cx="518980" cy="513804"/>
              <a:chOff x="1529600" y="2601475"/>
              <a:chExt cx="834775" cy="826450"/>
            </a:xfrm>
          </p:grpSpPr>
          <p:sp>
            <p:nvSpPr>
              <p:cNvPr id="2289" name="Google Shape;2289;p70"/>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0"/>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0"/>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0"/>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0"/>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0"/>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0"/>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6" name="Google Shape;2296;p70"/>
            <p:cNvGrpSpPr/>
            <p:nvPr/>
          </p:nvGrpSpPr>
          <p:grpSpPr>
            <a:xfrm>
              <a:off x="3412536" y="2595937"/>
              <a:ext cx="466632" cy="466632"/>
              <a:chOff x="5227225" y="2298750"/>
              <a:chExt cx="750575" cy="750575"/>
            </a:xfrm>
          </p:grpSpPr>
          <p:sp>
            <p:nvSpPr>
              <p:cNvPr id="2297" name="Google Shape;2297;p70"/>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0"/>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31700">
                <a:solidFill>
                  <a:srgbClr val="FFFFFF"/>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0"/>
              <p:cNvSpPr/>
              <p:nvPr/>
            </p:nvSpPr>
            <p:spPr>
              <a:xfrm>
                <a:off x="5561650" y="2500575"/>
                <a:ext cx="264375" cy="220175"/>
              </a:xfrm>
              <a:custGeom>
                <a:rect b="b" l="l" r="r" t="t"/>
                <a:pathLst>
                  <a:path extrusionOk="0" fill="none" h="8807" w="10575">
                    <a:moveTo>
                      <a:pt x="10574" y="0"/>
                    </a:moveTo>
                    <a:lnTo>
                      <a:pt x="0" y="8806"/>
                    </a:lnTo>
                  </a:path>
                </a:pathLst>
              </a:custGeom>
              <a:noFill/>
              <a:ln cap="flat" cmpd="sng" w="31700">
                <a:solidFill>
                  <a:srgbClr val="FFFFFF"/>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70"/>
            <p:cNvGrpSpPr/>
            <p:nvPr/>
          </p:nvGrpSpPr>
          <p:grpSpPr>
            <a:xfrm>
              <a:off x="1302410" y="3376103"/>
              <a:ext cx="544392" cy="544392"/>
              <a:chOff x="1773950" y="1460650"/>
              <a:chExt cx="875650" cy="875650"/>
            </a:xfrm>
          </p:grpSpPr>
          <p:sp>
            <p:nvSpPr>
              <p:cNvPr id="2301" name="Google Shape;2301;p70"/>
              <p:cNvSpPr/>
              <p:nvPr/>
            </p:nvSpPr>
            <p:spPr>
              <a:xfrm>
                <a:off x="1773950" y="1460650"/>
                <a:ext cx="875650" cy="875650"/>
              </a:xfrm>
              <a:custGeom>
                <a:rect b="b" l="l" r="r" t="t"/>
                <a:pathLst>
                  <a:path extrusionOk="0" h="35026" w="35026">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0"/>
              <p:cNvSpPr/>
              <p:nvPr/>
            </p:nvSpPr>
            <p:spPr>
              <a:xfrm>
                <a:off x="2140875" y="1993525"/>
                <a:ext cx="141775" cy="129300"/>
              </a:xfrm>
              <a:custGeom>
                <a:rect b="b" l="l" r="r" t="t"/>
                <a:pathLst>
                  <a:path extrusionOk="0" h="5172" w="5671">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0"/>
              <p:cNvSpPr/>
              <p:nvPr/>
            </p:nvSpPr>
            <p:spPr>
              <a:xfrm>
                <a:off x="2069975" y="1877025"/>
                <a:ext cx="282725" cy="98200"/>
              </a:xfrm>
              <a:custGeom>
                <a:rect b="b" l="l" r="r" t="t"/>
                <a:pathLst>
                  <a:path extrusionOk="0" h="3928" w="11309">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0"/>
              <p:cNvSpPr/>
              <p:nvPr/>
            </p:nvSpPr>
            <p:spPr>
              <a:xfrm>
                <a:off x="2003275" y="1777550"/>
                <a:ext cx="414475" cy="118450"/>
              </a:xfrm>
              <a:custGeom>
                <a:rect b="b" l="l" r="r" t="t"/>
                <a:pathLst>
                  <a:path extrusionOk="0" h="4738" w="16579">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0"/>
              <p:cNvSpPr/>
              <p:nvPr/>
            </p:nvSpPr>
            <p:spPr>
              <a:xfrm>
                <a:off x="1939050" y="1674600"/>
                <a:ext cx="545425" cy="144375"/>
              </a:xfrm>
              <a:custGeom>
                <a:rect b="b" l="l" r="r" t="t"/>
                <a:pathLst>
                  <a:path extrusionOk="0" h="5775" w="21817">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70"/>
            <p:cNvGrpSpPr/>
            <p:nvPr/>
          </p:nvGrpSpPr>
          <p:grpSpPr>
            <a:xfrm>
              <a:off x="2978073" y="1231223"/>
              <a:ext cx="387816" cy="387304"/>
              <a:chOff x="4239025" y="645900"/>
              <a:chExt cx="623800" cy="622975"/>
            </a:xfrm>
          </p:grpSpPr>
          <p:sp>
            <p:nvSpPr>
              <p:cNvPr id="2307" name="Google Shape;2307;p70"/>
              <p:cNvSpPr/>
              <p:nvPr/>
            </p:nvSpPr>
            <p:spPr>
              <a:xfrm>
                <a:off x="4239025" y="645900"/>
                <a:ext cx="623800" cy="622975"/>
              </a:xfrm>
              <a:custGeom>
                <a:rect b="b" l="l" r="r" t="t"/>
                <a:pathLst>
                  <a:path extrusionOk="0" h="24919" w="24952">
                    <a:moveTo>
                      <a:pt x="12476" y="1"/>
                    </a:moveTo>
                    <a:cubicBezTo>
                      <a:pt x="5605" y="1"/>
                      <a:pt x="1" y="5571"/>
                      <a:pt x="1" y="12476"/>
                    </a:cubicBezTo>
                    <a:cubicBezTo>
                      <a:pt x="1" y="19348"/>
                      <a:pt x="5605" y="24919"/>
                      <a:pt x="12476" y="24919"/>
                    </a:cubicBezTo>
                    <a:cubicBezTo>
                      <a:pt x="19348" y="24919"/>
                      <a:pt x="24952" y="19348"/>
                      <a:pt x="24952" y="12476"/>
                    </a:cubicBezTo>
                    <a:cubicBezTo>
                      <a:pt x="24952" y="5571"/>
                      <a:pt x="19348" y="1"/>
                      <a:pt x="12476" y="1"/>
                    </a:cubicBezTo>
                    <a:close/>
                  </a:path>
                </a:pathLst>
              </a:custGeom>
              <a:solidFill>
                <a:schemeClr val="accent4"/>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0"/>
              <p:cNvSpPr/>
              <p:nvPr/>
            </p:nvSpPr>
            <p:spPr>
              <a:xfrm>
                <a:off x="4470875" y="847925"/>
                <a:ext cx="195150" cy="219150"/>
              </a:xfrm>
              <a:custGeom>
                <a:rect b="b" l="l" r="r" t="t"/>
                <a:pathLst>
                  <a:path extrusionOk="0" h="8766" w="7806">
                    <a:moveTo>
                      <a:pt x="830" y="0"/>
                    </a:moveTo>
                    <a:cubicBezTo>
                      <a:pt x="684" y="0"/>
                      <a:pt x="534" y="42"/>
                      <a:pt x="400" y="126"/>
                    </a:cubicBezTo>
                    <a:cubicBezTo>
                      <a:pt x="167" y="259"/>
                      <a:pt x="0" y="559"/>
                      <a:pt x="0" y="826"/>
                    </a:cubicBezTo>
                    <a:lnTo>
                      <a:pt x="0" y="7931"/>
                    </a:lnTo>
                    <a:cubicBezTo>
                      <a:pt x="0" y="8231"/>
                      <a:pt x="167" y="8465"/>
                      <a:pt x="400" y="8632"/>
                    </a:cubicBezTo>
                    <a:cubicBezTo>
                      <a:pt x="534" y="8732"/>
                      <a:pt x="701" y="8765"/>
                      <a:pt x="834" y="8765"/>
                    </a:cubicBezTo>
                    <a:cubicBezTo>
                      <a:pt x="1001" y="8765"/>
                      <a:pt x="1101" y="8732"/>
                      <a:pt x="1234" y="8632"/>
                    </a:cubicBezTo>
                    <a:lnTo>
                      <a:pt x="7372" y="5096"/>
                    </a:lnTo>
                    <a:cubicBezTo>
                      <a:pt x="7639" y="4962"/>
                      <a:pt x="7806" y="4662"/>
                      <a:pt x="7806" y="4395"/>
                    </a:cubicBezTo>
                    <a:cubicBezTo>
                      <a:pt x="7806" y="4095"/>
                      <a:pt x="7639" y="3828"/>
                      <a:pt x="7372" y="3661"/>
                    </a:cubicBezTo>
                    <a:lnTo>
                      <a:pt x="1234" y="126"/>
                    </a:lnTo>
                    <a:cubicBezTo>
                      <a:pt x="1118" y="42"/>
                      <a:pt x="976" y="0"/>
                      <a:pt x="830"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0"/>
              <p:cNvSpPr/>
              <p:nvPr/>
            </p:nvSpPr>
            <p:spPr>
              <a:xfrm>
                <a:off x="4342450" y="754325"/>
                <a:ext cx="415300" cy="406150"/>
              </a:xfrm>
              <a:custGeom>
                <a:rect b="b" l="l" r="r" t="t"/>
                <a:pathLst>
                  <a:path extrusionOk="0" h="16246" w="16612">
                    <a:moveTo>
                      <a:pt x="8306" y="1301"/>
                    </a:moveTo>
                    <a:cubicBezTo>
                      <a:pt x="12175" y="1301"/>
                      <a:pt x="15311" y="4370"/>
                      <a:pt x="15278" y="8139"/>
                    </a:cubicBezTo>
                    <a:cubicBezTo>
                      <a:pt x="15278" y="11909"/>
                      <a:pt x="12142" y="14978"/>
                      <a:pt x="8306" y="14978"/>
                    </a:cubicBezTo>
                    <a:cubicBezTo>
                      <a:pt x="4470" y="14978"/>
                      <a:pt x="1334" y="11875"/>
                      <a:pt x="1334" y="8139"/>
                    </a:cubicBezTo>
                    <a:cubicBezTo>
                      <a:pt x="1334" y="4337"/>
                      <a:pt x="4470" y="1301"/>
                      <a:pt x="8306" y="1301"/>
                    </a:cubicBezTo>
                    <a:close/>
                    <a:moveTo>
                      <a:pt x="8306" y="0"/>
                    </a:moveTo>
                    <a:cubicBezTo>
                      <a:pt x="3703" y="0"/>
                      <a:pt x="0" y="3636"/>
                      <a:pt x="0" y="8139"/>
                    </a:cubicBezTo>
                    <a:cubicBezTo>
                      <a:pt x="0" y="12642"/>
                      <a:pt x="3703" y="16245"/>
                      <a:pt x="8306" y="16245"/>
                    </a:cubicBezTo>
                    <a:cubicBezTo>
                      <a:pt x="12876" y="16245"/>
                      <a:pt x="16612" y="12642"/>
                      <a:pt x="16612" y="8139"/>
                    </a:cubicBezTo>
                    <a:cubicBezTo>
                      <a:pt x="16612" y="3669"/>
                      <a:pt x="12876" y="0"/>
                      <a:pt x="830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70"/>
            <p:cNvGrpSpPr/>
            <p:nvPr/>
          </p:nvGrpSpPr>
          <p:grpSpPr>
            <a:xfrm>
              <a:off x="3219394" y="1823399"/>
              <a:ext cx="699925" cy="556841"/>
              <a:chOff x="4937025" y="1318050"/>
              <a:chExt cx="1125825" cy="895675"/>
            </a:xfrm>
          </p:grpSpPr>
          <p:sp>
            <p:nvSpPr>
              <p:cNvPr id="2311" name="Google Shape;2311;p70"/>
              <p:cNvSpPr/>
              <p:nvPr/>
            </p:nvSpPr>
            <p:spPr>
              <a:xfrm>
                <a:off x="4937025" y="1318050"/>
                <a:ext cx="1125825" cy="709700"/>
              </a:xfrm>
              <a:custGeom>
                <a:rect b="b" l="l" r="r" t="t"/>
                <a:pathLst>
                  <a:path extrusionOk="0" h="28388" w="45033">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0"/>
              <p:cNvSpPr/>
              <p:nvPr/>
            </p:nvSpPr>
            <p:spPr>
              <a:xfrm>
                <a:off x="5067125" y="1979350"/>
                <a:ext cx="226025" cy="234375"/>
              </a:xfrm>
              <a:custGeom>
                <a:rect b="b" l="l" r="r" t="t"/>
                <a:pathLst>
                  <a:path extrusionOk="0" h="9375" w="9041">
                    <a:moveTo>
                      <a:pt x="0" y="1"/>
                    </a:moveTo>
                    <a:lnTo>
                      <a:pt x="0" y="9374"/>
                    </a:lnTo>
                    <a:lnTo>
                      <a:pt x="9040" y="334"/>
                    </a:lnTo>
                    <a:lnTo>
                      <a:pt x="0"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0"/>
              <p:cNvSpPr/>
              <p:nvPr/>
            </p:nvSpPr>
            <p:spPr>
              <a:xfrm>
                <a:off x="5268100" y="1489000"/>
                <a:ext cx="671325" cy="52575"/>
              </a:xfrm>
              <a:custGeom>
                <a:rect b="b" l="l" r="r" t="t"/>
                <a:pathLst>
                  <a:path extrusionOk="0" h="2103" w="26853">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0"/>
              <p:cNvSpPr/>
              <p:nvPr/>
            </p:nvSpPr>
            <p:spPr>
              <a:xfrm>
                <a:off x="5071300" y="1627450"/>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0"/>
              <p:cNvSpPr/>
              <p:nvPr/>
            </p:nvSpPr>
            <p:spPr>
              <a:xfrm>
                <a:off x="5071300" y="1714175"/>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0"/>
              <p:cNvSpPr/>
              <p:nvPr/>
            </p:nvSpPr>
            <p:spPr>
              <a:xfrm>
                <a:off x="5071300" y="1801725"/>
                <a:ext cx="858975" cy="25050"/>
              </a:xfrm>
              <a:custGeom>
                <a:rect b="b" l="l" r="r" t="t"/>
                <a:pathLst>
                  <a:path extrusionOk="0" h="1002" w="34359">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0"/>
              <p:cNvSpPr/>
              <p:nvPr/>
            </p:nvSpPr>
            <p:spPr>
              <a:xfrm>
                <a:off x="5071300" y="1888450"/>
                <a:ext cx="858975" cy="25050"/>
              </a:xfrm>
              <a:custGeom>
                <a:rect b="b" l="l" r="r" t="t"/>
                <a:pathLst>
                  <a:path extrusionOk="0" h="1002" w="34359">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0"/>
              <p:cNvSpPr/>
              <p:nvPr/>
            </p:nvSpPr>
            <p:spPr>
              <a:xfrm>
                <a:off x="5064625" y="1397275"/>
                <a:ext cx="187650" cy="187650"/>
              </a:xfrm>
              <a:custGeom>
                <a:rect b="b" l="l" r="r" t="t"/>
                <a:pathLst>
                  <a:path extrusionOk="0" h="7506" w="7506">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l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0"/>
              <p:cNvSpPr/>
              <p:nvPr/>
            </p:nvSpPr>
            <p:spPr>
              <a:xfrm>
                <a:off x="5129675" y="1428975"/>
                <a:ext cx="58400" cy="58400"/>
              </a:xfrm>
              <a:custGeom>
                <a:rect b="b" l="l" r="r" t="t"/>
                <a:pathLst>
                  <a:path extrusionOk="0" h="2336" w="2336">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0"/>
              <p:cNvSpPr/>
              <p:nvPr/>
            </p:nvSpPr>
            <p:spPr>
              <a:xfrm>
                <a:off x="5113825" y="1489850"/>
                <a:ext cx="91750" cy="45875"/>
              </a:xfrm>
              <a:custGeom>
                <a:rect b="b" l="l" r="r" t="t"/>
                <a:pathLst>
                  <a:path extrusionOk="0" h="1835" w="367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0"/>
              <p:cNvSpPr/>
              <p:nvPr/>
            </p:nvSpPr>
            <p:spPr>
              <a:xfrm>
                <a:off x="5148025" y="1466700"/>
                <a:ext cx="21700" cy="44850"/>
              </a:xfrm>
              <a:custGeom>
                <a:rect b="b" l="l" r="r" t="t"/>
                <a:pathLst>
                  <a:path extrusionOk="0" h="1794" w="868">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2" name="Google Shape;2322;p70"/>
            <p:cNvGrpSpPr/>
            <p:nvPr/>
          </p:nvGrpSpPr>
          <p:grpSpPr>
            <a:xfrm>
              <a:off x="1033444" y="1334148"/>
              <a:ext cx="1097052" cy="181474"/>
              <a:chOff x="2205925" y="868575"/>
              <a:chExt cx="1764600" cy="291900"/>
            </a:xfrm>
          </p:grpSpPr>
          <p:sp>
            <p:nvSpPr>
              <p:cNvPr id="2323" name="Google Shape;2323;p70"/>
              <p:cNvSpPr/>
              <p:nvPr/>
            </p:nvSpPr>
            <p:spPr>
              <a:xfrm>
                <a:off x="2205925" y="868575"/>
                <a:ext cx="1764600" cy="291900"/>
              </a:xfrm>
              <a:custGeom>
                <a:rect b="b" l="l" r="r" t="t"/>
                <a:pathLst>
                  <a:path extrusionOk="0" h="11676" w="70584">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0"/>
              <p:cNvSpPr/>
              <p:nvPr/>
            </p:nvSpPr>
            <p:spPr>
              <a:xfrm>
                <a:off x="2439425" y="921100"/>
                <a:ext cx="195975" cy="187650"/>
              </a:xfrm>
              <a:custGeom>
                <a:rect b="b" l="l" r="r" t="t"/>
                <a:pathLst>
                  <a:path extrusionOk="0" h="7506" w="7839">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0"/>
              <p:cNvSpPr/>
              <p:nvPr/>
            </p:nvSpPr>
            <p:spPr>
              <a:xfrm>
                <a:off x="2713775" y="921100"/>
                <a:ext cx="196825" cy="187650"/>
              </a:xfrm>
              <a:custGeom>
                <a:rect b="b" l="l" r="r" t="t"/>
                <a:pathLst>
                  <a:path extrusionOk="0" h="7506" w="7873">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0"/>
              <p:cNvSpPr/>
              <p:nvPr/>
            </p:nvSpPr>
            <p:spPr>
              <a:xfrm>
                <a:off x="2989800" y="921100"/>
                <a:ext cx="196000" cy="187650"/>
              </a:xfrm>
              <a:custGeom>
                <a:rect b="b" l="l" r="r" t="t"/>
                <a:pathLst>
                  <a:path extrusionOk="0" h="7506" w="784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0"/>
              <p:cNvSpPr/>
              <p:nvPr/>
            </p:nvSpPr>
            <p:spPr>
              <a:xfrm>
                <a:off x="3265000" y="921100"/>
                <a:ext cx="196000" cy="187650"/>
              </a:xfrm>
              <a:custGeom>
                <a:rect b="b" l="l" r="r" t="t"/>
                <a:pathLst>
                  <a:path extrusionOk="0" h="7506" w="784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0"/>
              <p:cNvSpPr/>
              <p:nvPr/>
            </p:nvSpPr>
            <p:spPr>
              <a:xfrm>
                <a:off x="3540200" y="921100"/>
                <a:ext cx="196000" cy="187650"/>
              </a:xfrm>
              <a:custGeom>
                <a:rect b="b" l="l" r="r" t="t"/>
                <a:pathLst>
                  <a:path extrusionOk="0" h="7506" w="784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9" name="Google Shape;2329;p70"/>
            <p:cNvGrpSpPr/>
            <p:nvPr/>
          </p:nvGrpSpPr>
          <p:grpSpPr>
            <a:xfrm>
              <a:off x="2809794" y="3616977"/>
              <a:ext cx="647050" cy="460400"/>
              <a:chOff x="4937025" y="4378575"/>
              <a:chExt cx="1040775" cy="740550"/>
            </a:xfrm>
          </p:grpSpPr>
          <p:sp>
            <p:nvSpPr>
              <p:cNvPr id="2330" name="Google Shape;2330;p70"/>
              <p:cNvSpPr/>
              <p:nvPr/>
            </p:nvSpPr>
            <p:spPr>
              <a:xfrm>
                <a:off x="4937025" y="4378575"/>
                <a:ext cx="1040775"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0"/>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0"/>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0"/>
              <p:cNvSpPr/>
              <p:nvPr/>
            </p:nvSpPr>
            <p:spPr>
              <a:xfrm>
                <a:off x="5444900" y="4586875"/>
                <a:ext cx="84140" cy="140812"/>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0"/>
              <p:cNvSpPr/>
              <p:nvPr/>
            </p:nvSpPr>
            <p:spPr>
              <a:xfrm>
                <a:off x="5559351" y="4584027"/>
                <a:ext cx="97317" cy="145959"/>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0"/>
              <p:cNvSpPr/>
              <p:nvPr/>
            </p:nvSpPr>
            <p:spPr>
              <a:xfrm>
                <a:off x="5682397" y="4584027"/>
                <a:ext cx="97317" cy="145959"/>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0"/>
              <p:cNvSpPr/>
              <p:nvPr/>
            </p:nvSpPr>
            <p:spPr>
              <a:xfrm>
                <a:off x="5811739" y="4586875"/>
                <a:ext cx="111610" cy="140812"/>
              </a:xfrm>
              <a:custGeom>
                <a:rect b="b" l="l" r="r" t="t"/>
                <a:pathLst>
                  <a:path extrusionOk="0" h="8207" w="6505">
                    <a:moveTo>
                      <a:pt x="0" y="1"/>
                    </a:moveTo>
                    <a:lnTo>
                      <a:pt x="0" y="8207"/>
                    </a:lnTo>
                    <a:lnTo>
                      <a:pt x="1101" y="8207"/>
                    </a:lnTo>
                    <a:lnTo>
                      <a:pt x="1101" y="4237"/>
                    </a:lnTo>
                    <a:lnTo>
                      <a:pt x="5037" y="8207"/>
                    </a:lnTo>
                    <a:lnTo>
                      <a:pt x="6505" y="8207"/>
                    </a:lnTo>
                    <a:lnTo>
                      <a:pt x="2135" y="3804"/>
                    </a:lnTo>
                    <a:lnTo>
                      <a:pt x="6205" y="1"/>
                    </a:lnTo>
                    <a:lnTo>
                      <a:pt x="4770" y="1"/>
                    </a:lnTo>
                    <a:lnTo>
                      <a:pt x="1101" y="3470"/>
                    </a:lnTo>
                    <a:lnTo>
                      <a:pt x="1101"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70"/>
            <p:cNvGrpSpPr/>
            <p:nvPr/>
          </p:nvGrpSpPr>
          <p:grpSpPr>
            <a:xfrm>
              <a:off x="3456852" y="1503519"/>
              <a:ext cx="185624" cy="185096"/>
              <a:chOff x="5318975" y="803525"/>
              <a:chExt cx="298575" cy="297725"/>
            </a:xfrm>
          </p:grpSpPr>
          <p:sp>
            <p:nvSpPr>
              <p:cNvPr id="2338" name="Google Shape;2338;p70"/>
              <p:cNvSpPr/>
              <p:nvPr/>
            </p:nvSpPr>
            <p:spPr>
              <a:xfrm>
                <a:off x="5354000" y="837700"/>
                <a:ext cx="229350" cy="229375"/>
              </a:xfrm>
              <a:custGeom>
                <a:rect b="b" l="l" r="r" t="t"/>
                <a:pathLst>
                  <a:path extrusionOk="0" h="9175" w="9174">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0"/>
              <p:cNvSpPr/>
              <p:nvPr/>
            </p:nvSpPr>
            <p:spPr>
              <a:xfrm>
                <a:off x="5439900" y="803525"/>
                <a:ext cx="55875" cy="64225"/>
              </a:xfrm>
              <a:custGeom>
                <a:rect b="b" l="l" r="r" t="t"/>
                <a:pathLst>
                  <a:path extrusionOk="0" h="2569" w="2235">
                    <a:moveTo>
                      <a:pt x="0" y="0"/>
                    </a:moveTo>
                    <a:lnTo>
                      <a:pt x="0" y="2569"/>
                    </a:lnTo>
                    <a:lnTo>
                      <a:pt x="2235" y="2569"/>
                    </a:lnTo>
                    <a:lnTo>
                      <a:pt x="2235"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0"/>
              <p:cNvSpPr/>
              <p:nvPr/>
            </p:nvSpPr>
            <p:spPr>
              <a:xfrm>
                <a:off x="5439900" y="1036175"/>
                <a:ext cx="55875" cy="65075"/>
              </a:xfrm>
              <a:custGeom>
                <a:rect b="b" l="l" r="r" t="t"/>
                <a:pathLst>
                  <a:path extrusionOk="0" h="2603" w="2235">
                    <a:moveTo>
                      <a:pt x="0" y="1"/>
                    </a:moveTo>
                    <a:lnTo>
                      <a:pt x="0" y="2603"/>
                    </a:lnTo>
                    <a:lnTo>
                      <a:pt x="2235" y="2603"/>
                    </a:lnTo>
                    <a:lnTo>
                      <a:pt x="2235"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0"/>
              <p:cNvSpPr/>
              <p:nvPr/>
            </p:nvSpPr>
            <p:spPr>
              <a:xfrm>
                <a:off x="5318975" y="925275"/>
                <a:ext cx="65075" cy="55050"/>
              </a:xfrm>
              <a:custGeom>
                <a:rect b="b" l="l" r="r" t="t"/>
                <a:pathLst>
                  <a:path extrusionOk="0" h="2202" w="2603">
                    <a:moveTo>
                      <a:pt x="0" y="0"/>
                    </a:moveTo>
                    <a:lnTo>
                      <a:pt x="0" y="2202"/>
                    </a:lnTo>
                    <a:lnTo>
                      <a:pt x="2602" y="2202"/>
                    </a:lnTo>
                    <a:lnTo>
                      <a:pt x="2602"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0"/>
              <p:cNvSpPr/>
              <p:nvPr/>
            </p:nvSpPr>
            <p:spPr>
              <a:xfrm>
                <a:off x="5552475" y="925275"/>
                <a:ext cx="65075" cy="55050"/>
              </a:xfrm>
              <a:custGeom>
                <a:rect b="b" l="l" r="r" t="t"/>
                <a:pathLst>
                  <a:path extrusionOk="0" h="2202" w="2603">
                    <a:moveTo>
                      <a:pt x="0" y="0"/>
                    </a:moveTo>
                    <a:lnTo>
                      <a:pt x="0" y="2202"/>
                    </a:lnTo>
                    <a:lnTo>
                      <a:pt x="2602" y="2202"/>
                    </a:lnTo>
                    <a:lnTo>
                      <a:pt x="2602"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0"/>
              <p:cNvSpPr/>
              <p:nvPr/>
            </p:nvSpPr>
            <p:spPr>
              <a:xfrm>
                <a:off x="5343150" y="827700"/>
                <a:ext cx="85100" cy="84250"/>
              </a:xfrm>
              <a:custGeom>
                <a:rect b="b" l="l" r="r" t="t"/>
                <a:pathLst>
                  <a:path extrusionOk="0" h="3370" w="3404">
                    <a:moveTo>
                      <a:pt x="1568" y="1"/>
                    </a:moveTo>
                    <a:lnTo>
                      <a:pt x="1" y="1535"/>
                    </a:lnTo>
                    <a:lnTo>
                      <a:pt x="1835" y="3370"/>
                    </a:lnTo>
                    <a:lnTo>
                      <a:pt x="3403" y="1802"/>
                    </a:lnTo>
                    <a:lnTo>
                      <a:pt x="1568"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0"/>
              <p:cNvSpPr/>
              <p:nvPr/>
            </p:nvSpPr>
            <p:spPr>
              <a:xfrm>
                <a:off x="5509100" y="992825"/>
                <a:ext cx="85100" cy="84250"/>
              </a:xfrm>
              <a:custGeom>
                <a:rect b="b" l="l" r="r" t="t"/>
                <a:pathLst>
                  <a:path extrusionOk="0" h="3370" w="3404">
                    <a:moveTo>
                      <a:pt x="1568" y="0"/>
                    </a:moveTo>
                    <a:lnTo>
                      <a:pt x="1" y="1568"/>
                    </a:lnTo>
                    <a:lnTo>
                      <a:pt x="1835" y="3369"/>
                    </a:lnTo>
                    <a:lnTo>
                      <a:pt x="3403" y="1835"/>
                    </a:lnTo>
                    <a:lnTo>
                      <a:pt x="1568"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0"/>
              <p:cNvSpPr/>
              <p:nvPr/>
            </p:nvSpPr>
            <p:spPr>
              <a:xfrm>
                <a:off x="5343150" y="991975"/>
                <a:ext cx="85100" cy="85100"/>
              </a:xfrm>
              <a:custGeom>
                <a:rect b="b" l="l" r="r" t="t"/>
                <a:pathLst>
                  <a:path extrusionOk="0" h="3404" w="3404">
                    <a:moveTo>
                      <a:pt x="1835" y="1"/>
                    </a:moveTo>
                    <a:lnTo>
                      <a:pt x="1" y="1836"/>
                    </a:lnTo>
                    <a:lnTo>
                      <a:pt x="1568" y="3403"/>
                    </a:lnTo>
                    <a:lnTo>
                      <a:pt x="3403" y="1569"/>
                    </a:lnTo>
                    <a:lnTo>
                      <a:pt x="1835"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0"/>
              <p:cNvSpPr/>
              <p:nvPr/>
            </p:nvSpPr>
            <p:spPr>
              <a:xfrm>
                <a:off x="5508275" y="826875"/>
                <a:ext cx="85075" cy="85075"/>
              </a:xfrm>
              <a:custGeom>
                <a:rect b="b" l="l" r="r" t="t"/>
                <a:pathLst>
                  <a:path extrusionOk="0" h="3403" w="3403">
                    <a:moveTo>
                      <a:pt x="1835" y="0"/>
                    </a:moveTo>
                    <a:lnTo>
                      <a:pt x="0" y="1835"/>
                    </a:lnTo>
                    <a:lnTo>
                      <a:pt x="1568" y="3403"/>
                    </a:lnTo>
                    <a:lnTo>
                      <a:pt x="3403" y="1568"/>
                    </a:lnTo>
                    <a:lnTo>
                      <a:pt x="1835"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70"/>
            <p:cNvGrpSpPr/>
            <p:nvPr/>
          </p:nvGrpSpPr>
          <p:grpSpPr>
            <a:xfrm>
              <a:off x="1302408" y="3981876"/>
              <a:ext cx="213103" cy="213103"/>
              <a:chOff x="2215075" y="3684750"/>
              <a:chExt cx="342775" cy="342775"/>
            </a:xfrm>
          </p:grpSpPr>
          <p:sp>
            <p:nvSpPr>
              <p:cNvPr id="2348" name="Google Shape;2348;p70"/>
              <p:cNvSpPr/>
              <p:nvPr/>
            </p:nvSpPr>
            <p:spPr>
              <a:xfrm>
                <a:off x="2254275" y="3723950"/>
                <a:ext cx="265225" cy="263550"/>
              </a:xfrm>
              <a:custGeom>
                <a:rect b="b" l="l" r="r" t="t"/>
                <a:pathLst>
                  <a:path extrusionOk="0" h="10542" w="10609">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0"/>
              <p:cNvSpPr/>
              <p:nvPr/>
            </p:nvSpPr>
            <p:spPr>
              <a:xfrm>
                <a:off x="2354350" y="3684750"/>
                <a:ext cx="63400" cy="73400"/>
              </a:xfrm>
              <a:custGeom>
                <a:rect b="b" l="l" r="r" t="t"/>
                <a:pathLst>
                  <a:path extrusionOk="0" h="2936" w="2536">
                    <a:moveTo>
                      <a:pt x="1" y="0"/>
                    </a:moveTo>
                    <a:lnTo>
                      <a:pt x="1" y="2936"/>
                    </a:lnTo>
                    <a:lnTo>
                      <a:pt x="2536" y="2936"/>
                    </a:lnTo>
                    <a:lnTo>
                      <a:pt x="2536"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0"/>
              <p:cNvSpPr/>
              <p:nvPr/>
            </p:nvSpPr>
            <p:spPr>
              <a:xfrm>
                <a:off x="2354350" y="3953275"/>
                <a:ext cx="63400" cy="74250"/>
              </a:xfrm>
              <a:custGeom>
                <a:rect b="b" l="l" r="r" t="t"/>
                <a:pathLst>
                  <a:path extrusionOk="0" h="2970" w="2536">
                    <a:moveTo>
                      <a:pt x="1" y="0"/>
                    </a:moveTo>
                    <a:lnTo>
                      <a:pt x="1" y="2969"/>
                    </a:lnTo>
                    <a:lnTo>
                      <a:pt x="2536" y="2969"/>
                    </a:lnTo>
                    <a:lnTo>
                      <a:pt x="2536"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0"/>
              <p:cNvSpPr/>
              <p:nvPr/>
            </p:nvSpPr>
            <p:spPr>
              <a:xfrm>
                <a:off x="2215075" y="3824025"/>
                <a:ext cx="74250" cy="63400"/>
              </a:xfrm>
              <a:custGeom>
                <a:rect b="b" l="l" r="r" t="t"/>
                <a:pathLst>
                  <a:path extrusionOk="0" h="2536" w="2970">
                    <a:moveTo>
                      <a:pt x="1" y="0"/>
                    </a:moveTo>
                    <a:lnTo>
                      <a:pt x="1" y="2535"/>
                    </a:lnTo>
                    <a:lnTo>
                      <a:pt x="2970" y="2535"/>
                    </a:lnTo>
                    <a:lnTo>
                      <a:pt x="2970"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0"/>
              <p:cNvSpPr/>
              <p:nvPr/>
            </p:nvSpPr>
            <p:spPr>
              <a:xfrm>
                <a:off x="2483600" y="3824025"/>
                <a:ext cx="74250" cy="63400"/>
              </a:xfrm>
              <a:custGeom>
                <a:rect b="b" l="l" r="r" t="t"/>
                <a:pathLst>
                  <a:path extrusionOk="0" h="2536" w="2970">
                    <a:moveTo>
                      <a:pt x="1" y="0"/>
                    </a:moveTo>
                    <a:lnTo>
                      <a:pt x="1" y="2535"/>
                    </a:lnTo>
                    <a:lnTo>
                      <a:pt x="2970" y="2535"/>
                    </a:lnTo>
                    <a:lnTo>
                      <a:pt x="2970"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0"/>
              <p:cNvSpPr/>
              <p:nvPr/>
            </p:nvSpPr>
            <p:spPr>
              <a:xfrm>
                <a:off x="2242600" y="3712275"/>
                <a:ext cx="97600" cy="97575"/>
              </a:xfrm>
              <a:custGeom>
                <a:rect b="b" l="l" r="r" t="t"/>
                <a:pathLst>
                  <a:path extrusionOk="0" h="3903" w="3904">
                    <a:moveTo>
                      <a:pt x="1802" y="0"/>
                    </a:moveTo>
                    <a:lnTo>
                      <a:pt x="1" y="1801"/>
                    </a:lnTo>
                    <a:lnTo>
                      <a:pt x="2102" y="3903"/>
                    </a:lnTo>
                    <a:lnTo>
                      <a:pt x="3904" y="2102"/>
                    </a:lnTo>
                    <a:lnTo>
                      <a:pt x="1802"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0"/>
              <p:cNvSpPr/>
              <p:nvPr/>
            </p:nvSpPr>
            <p:spPr>
              <a:xfrm>
                <a:off x="2434400" y="3902400"/>
                <a:ext cx="96775" cy="97600"/>
              </a:xfrm>
              <a:custGeom>
                <a:rect b="b" l="l" r="r" t="t"/>
                <a:pathLst>
                  <a:path extrusionOk="0" h="3904" w="3871">
                    <a:moveTo>
                      <a:pt x="1802" y="1"/>
                    </a:moveTo>
                    <a:lnTo>
                      <a:pt x="1" y="1802"/>
                    </a:lnTo>
                    <a:lnTo>
                      <a:pt x="2069" y="3903"/>
                    </a:lnTo>
                    <a:lnTo>
                      <a:pt x="3870" y="2102"/>
                    </a:lnTo>
                    <a:lnTo>
                      <a:pt x="1802" y="1"/>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0"/>
              <p:cNvSpPr/>
              <p:nvPr/>
            </p:nvSpPr>
            <p:spPr>
              <a:xfrm>
                <a:off x="2243450" y="3903225"/>
                <a:ext cx="96750" cy="96775"/>
              </a:xfrm>
              <a:custGeom>
                <a:rect b="b" l="l" r="r" t="t"/>
                <a:pathLst>
                  <a:path extrusionOk="0" h="3871" w="3870">
                    <a:moveTo>
                      <a:pt x="2102" y="1"/>
                    </a:moveTo>
                    <a:lnTo>
                      <a:pt x="0" y="2069"/>
                    </a:lnTo>
                    <a:lnTo>
                      <a:pt x="1801" y="3870"/>
                    </a:lnTo>
                    <a:lnTo>
                      <a:pt x="3870" y="1769"/>
                    </a:lnTo>
                    <a:lnTo>
                      <a:pt x="2102" y="1"/>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0"/>
              <p:cNvSpPr/>
              <p:nvPr/>
            </p:nvSpPr>
            <p:spPr>
              <a:xfrm>
                <a:off x="2433575" y="3712275"/>
                <a:ext cx="96750" cy="96750"/>
              </a:xfrm>
              <a:custGeom>
                <a:rect b="b" l="l" r="r" t="t"/>
                <a:pathLst>
                  <a:path extrusionOk="0" h="3870" w="3870">
                    <a:moveTo>
                      <a:pt x="2102" y="0"/>
                    </a:moveTo>
                    <a:lnTo>
                      <a:pt x="1" y="2068"/>
                    </a:lnTo>
                    <a:lnTo>
                      <a:pt x="1802" y="3870"/>
                    </a:lnTo>
                    <a:lnTo>
                      <a:pt x="3870" y="1801"/>
                    </a:lnTo>
                    <a:lnTo>
                      <a:pt x="2102"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70"/>
            <p:cNvGrpSpPr/>
            <p:nvPr/>
          </p:nvGrpSpPr>
          <p:grpSpPr>
            <a:xfrm>
              <a:off x="3412515" y="3278257"/>
              <a:ext cx="313679" cy="211145"/>
              <a:chOff x="5549975" y="3214075"/>
              <a:chExt cx="504550" cy="339625"/>
            </a:xfrm>
          </p:grpSpPr>
          <p:sp>
            <p:nvSpPr>
              <p:cNvPr id="2358" name="Google Shape;2358;p70"/>
              <p:cNvSpPr/>
              <p:nvPr/>
            </p:nvSpPr>
            <p:spPr>
              <a:xfrm>
                <a:off x="5549975" y="3214075"/>
                <a:ext cx="312750" cy="286725"/>
              </a:xfrm>
              <a:custGeom>
                <a:rect b="b" l="l" r="r" t="t"/>
                <a:pathLst>
                  <a:path extrusionOk="0" h="11469" w="12510">
                    <a:moveTo>
                      <a:pt x="6464" y="1264"/>
                    </a:moveTo>
                    <a:cubicBezTo>
                      <a:pt x="7202" y="1264"/>
                      <a:pt x="7937" y="1452"/>
                      <a:pt x="8606" y="1815"/>
                    </a:cubicBezTo>
                    <a:cubicBezTo>
                      <a:pt x="9674" y="2349"/>
                      <a:pt x="10441" y="3316"/>
                      <a:pt x="10775" y="4417"/>
                    </a:cubicBezTo>
                    <a:cubicBezTo>
                      <a:pt x="11108" y="5585"/>
                      <a:pt x="11008" y="6819"/>
                      <a:pt x="10441" y="7853"/>
                    </a:cubicBezTo>
                    <a:cubicBezTo>
                      <a:pt x="9941" y="8753"/>
                      <a:pt x="9173" y="9521"/>
                      <a:pt x="8206" y="9888"/>
                    </a:cubicBezTo>
                    <a:cubicBezTo>
                      <a:pt x="7647" y="10108"/>
                      <a:pt x="7068" y="10219"/>
                      <a:pt x="6496" y="10219"/>
                    </a:cubicBezTo>
                    <a:cubicBezTo>
                      <a:pt x="5771" y="10219"/>
                      <a:pt x="5056" y="10042"/>
                      <a:pt x="4403" y="9687"/>
                    </a:cubicBezTo>
                    <a:cubicBezTo>
                      <a:pt x="2235" y="8520"/>
                      <a:pt x="1401" y="5785"/>
                      <a:pt x="2569" y="3650"/>
                    </a:cubicBezTo>
                    <a:cubicBezTo>
                      <a:pt x="3069" y="2716"/>
                      <a:pt x="3870" y="1982"/>
                      <a:pt x="4837" y="1582"/>
                    </a:cubicBezTo>
                    <a:cubicBezTo>
                      <a:pt x="5364" y="1368"/>
                      <a:pt x="5915" y="1264"/>
                      <a:pt x="6464" y="1264"/>
                    </a:cubicBezTo>
                    <a:close/>
                    <a:moveTo>
                      <a:pt x="6544" y="1"/>
                    </a:moveTo>
                    <a:cubicBezTo>
                      <a:pt x="5825" y="1"/>
                      <a:pt x="5102" y="138"/>
                      <a:pt x="4403" y="414"/>
                    </a:cubicBezTo>
                    <a:cubicBezTo>
                      <a:pt x="3136" y="915"/>
                      <a:pt x="2102" y="1882"/>
                      <a:pt x="1468" y="3049"/>
                    </a:cubicBezTo>
                    <a:cubicBezTo>
                      <a:pt x="0" y="5851"/>
                      <a:pt x="1034" y="9287"/>
                      <a:pt x="3836" y="10788"/>
                    </a:cubicBezTo>
                    <a:cubicBezTo>
                      <a:pt x="4683" y="11240"/>
                      <a:pt x="5603" y="11468"/>
                      <a:pt x="6532" y="11468"/>
                    </a:cubicBezTo>
                    <a:cubicBezTo>
                      <a:pt x="7251" y="11468"/>
                      <a:pt x="7975" y="11332"/>
                      <a:pt x="8673" y="11055"/>
                    </a:cubicBezTo>
                    <a:cubicBezTo>
                      <a:pt x="9907" y="10555"/>
                      <a:pt x="10908" y="9654"/>
                      <a:pt x="11608" y="8387"/>
                    </a:cubicBezTo>
                    <a:cubicBezTo>
                      <a:pt x="12309" y="7052"/>
                      <a:pt x="12509" y="5518"/>
                      <a:pt x="12042" y="4050"/>
                    </a:cubicBezTo>
                    <a:cubicBezTo>
                      <a:pt x="11575" y="2582"/>
                      <a:pt x="10574" y="1382"/>
                      <a:pt x="9240" y="681"/>
                    </a:cubicBezTo>
                    <a:cubicBezTo>
                      <a:pt x="8394" y="230"/>
                      <a:pt x="7473" y="1"/>
                      <a:pt x="6544" y="1"/>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0"/>
              <p:cNvSpPr/>
              <p:nvPr/>
            </p:nvSpPr>
            <p:spPr>
              <a:xfrm>
                <a:off x="5810975" y="3397850"/>
                <a:ext cx="243550" cy="155850"/>
              </a:xfrm>
              <a:custGeom>
                <a:rect b="b" l="l" r="r" t="t"/>
                <a:pathLst>
                  <a:path extrusionOk="0" h="6234" w="9742">
                    <a:moveTo>
                      <a:pt x="1235" y="1"/>
                    </a:moveTo>
                    <a:cubicBezTo>
                      <a:pt x="972" y="1"/>
                      <a:pt x="740" y="125"/>
                      <a:pt x="601" y="402"/>
                    </a:cubicBezTo>
                    <a:lnTo>
                      <a:pt x="268" y="1036"/>
                    </a:lnTo>
                    <a:cubicBezTo>
                      <a:pt x="1" y="1503"/>
                      <a:pt x="268" y="1903"/>
                      <a:pt x="701" y="2170"/>
                    </a:cubicBezTo>
                    <a:lnTo>
                      <a:pt x="7840" y="6106"/>
                    </a:lnTo>
                    <a:cubicBezTo>
                      <a:pt x="7991" y="6192"/>
                      <a:pt x="8156" y="6233"/>
                      <a:pt x="8319" y="6233"/>
                    </a:cubicBezTo>
                    <a:cubicBezTo>
                      <a:pt x="8657" y="6233"/>
                      <a:pt x="8983" y="6055"/>
                      <a:pt x="9141" y="5739"/>
                    </a:cubicBezTo>
                    <a:lnTo>
                      <a:pt x="9474" y="5105"/>
                    </a:lnTo>
                    <a:cubicBezTo>
                      <a:pt x="9741" y="4705"/>
                      <a:pt x="9575" y="4138"/>
                      <a:pt x="9108" y="3871"/>
                    </a:cubicBezTo>
                    <a:lnTo>
                      <a:pt x="1802" y="168"/>
                    </a:lnTo>
                    <a:cubicBezTo>
                      <a:pt x="1612" y="60"/>
                      <a:pt x="1416" y="1"/>
                      <a:pt x="1235" y="1"/>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70"/>
            <p:cNvGrpSpPr/>
            <p:nvPr/>
          </p:nvGrpSpPr>
          <p:grpSpPr>
            <a:xfrm>
              <a:off x="1141440" y="1610840"/>
              <a:ext cx="255612" cy="255612"/>
              <a:chOff x="1594650" y="976150"/>
              <a:chExt cx="411150" cy="411150"/>
            </a:xfrm>
          </p:grpSpPr>
          <p:sp>
            <p:nvSpPr>
              <p:cNvPr id="2361" name="Google Shape;2361;p70"/>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0"/>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0"/>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71"/>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369" name="Google Shape;2369;p71"/>
          <p:cNvSpPr txBox="1"/>
          <p:nvPr>
            <p:ph idx="1" type="body"/>
          </p:nvPr>
        </p:nvSpPr>
        <p:spPr>
          <a:xfrm>
            <a:off x="720000" y="1559925"/>
            <a:ext cx="38520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latin typeface="DM Serif Text"/>
              <a:ea typeface="DM Serif Text"/>
              <a:cs typeface="DM Serif Text"/>
              <a:sym typeface="DM Serif Text"/>
            </a:endParaRPr>
          </a:p>
        </p:txBody>
      </p:sp>
      <p:grpSp>
        <p:nvGrpSpPr>
          <p:cNvPr id="2370" name="Google Shape;2370;p71"/>
          <p:cNvGrpSpPr/>
          <p:nvPr/>
        </p:nvGrpSpPr>
        <p:grpSpPr>
          <a:xfrm>
            <a:off x="7731706" y="2323998"/>
            <a:ext cx="525118" cy="621976"/>
            <a:chOff x="5863600" y="2377975"/>
            <a:chExt cx="683925" cy="810075"/>
          </a:xfrm>
        </p:grpSpPr>
        <p:sp>
          <p:nvSpPr>
            <p:cNvPr id="2371" name="Google Shape;2371;p71"/>
            <p:cNvSpPr/>
            <p:nvPr/>
          </p:nvSpPr>
          <p:spPr>
            <a:xfrm>
              <a:off x="5863600" y="2377975"/>
              <a:ext cx="683925" cy="810075"/>
            </a:xfrm>
            <a:custGeom>
              <a:rect b="b" l="l" r="r" t="t"/>
              <a:pathLst>
                <a:path extrusionOk="0" h="32403" w="27357">
                  <a:moveTo>
                    <a:pt x="3800" y="1"/>
                  </a:moveTo>
                  <a:cubicBezTo>
                    <a:pt x="1703" y="1"/>
                    <a:pt x="0" y="1703"/>
                    <a:pt x="0" y="3800"/>
                  </a:cubicBezTo>
                  <a:lnTo>
                    <a:pt x="0" y="28603"/>
                  </a:lnTo>
                  <a:cubicBezTo>
                    <a:pt x="0" y="30700"/>
                    <a:pt x="1703" y="32403"/>
                    <a:pt x="3800" y="32403"/>
                  </a:cubicBezTo>
                  <a:lnTo>
                    <a:pt x="23496" y="32403"/>
                  </a:lnTo>
                  <a:cubicBezTo>
                    <a:pt x="25624" y="32403"/>
                    <a:pt x="27357" y="30700"/>
                    <a:pt x="27296" y="28603"/>
                  </a:cubicBezTo>
                  <a:lnTo>
                    <a:pt x="27296" y="3800"/>
                  </a:lnTo>
                  <a:cubicBezTo>
                    <a:pt x="27296" y="1703"/>
                    <a:pt x="25594" y="1"/>
                    <a:pt x="23496"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1"/>
            <p:cNvSpPr/>
            <p:nvPr/>
          </p:nvSpPr>
          <p:spPr>
            <a:xfrm>
              <a:off x="5974550" y="2814925"/>
              <a:ext cx="461275" cy="245475"/>
            </a:xfrm>
            <a:custGeom>
              <a:rect b="b" l="l" r="r" t="t"/>
              <a:pathLst>
                <a:path extrusionOk="0" h="9819" w="18451">
                  <a:moveTo>
                    <a:pt x="578" y="0"/>
                  </a:moveTo>
                  <a:cubicBezTo>
                    <a:pt x="274" y="0"/>
                    <a:pt x="0" y="274"/>
                    <a:pt x="0" y="578"/>
                  </a:cubicBezTo>
                  <a:cubicBezTo>
                    <a:pt x="0" y="5654"/>
                    <a:pt x="4134" y="9818"/>
                    <a:pt x="9240" y="9818"/>
                  </a:cubicBezTo>
                  <a:cubicBezTo>
                    <a:pt x="14317" y="9818"/>
                    <a:pt x="18450" y="5654"/>
                    <a:pt x="18450" y="578"/>
                  </a:cubicBezTo>
                  <a:cubicBezTo>
                    <a:pt x="18450" y="274"/>
                    <a:pt x="18177" y="0"/>
                    <a:pt x="17903" y="0"/>
                  </a:cubicBezTo>
                  <a:cubicBezTo>
                    <a:pt x="17599" y="0"/>
                    <a:pt x="17326" y="274"/>
                    <a:pt x="17326" y="578"/>
                  </a:cubicBezTo>
                  <a:cubicBezTo>
                    <a:pt x="17326" y="5016"/>
                    <a:pt x="13678" y="8663"/>
                    <a:pt x="9240" y="8663"/>
                  </a:cubicBezTo>
                  <a:cubicBezTo>
                    <a:pt x="4772" y="8663"/>
                    <a:pt x="1125" y="5016"/>
                    <a:pt x="1125" y="578"/>
                  </a:cubicBezTo>
                  <a:cubicBezTo>
                    <a:pt x="1125" y="274"/>
                    <a:pt x="882" y="0"/>
                    <a:pt x="578"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1"/>
            <p:cNvSpPr/>
            <p:nvPr/>
          </p:nvSpPr>
          <p:spPr>
            <a:xfrm>
              <a:off x="5958575" y="2799725"/>
              <a:ext cx="59300" cy="58525"/>
            </a:xfrm>
            <a:custGeom>
              <a:rect b="b" l="l" r="r" t="t"/>
              <a:pathLst>
                <a:path extrusionOk="0" h="2341" w="2372">
                  <a:moveTo>
                    <a:pt x="1" y="0"/>
                  </a:moveTo>
                  <a:lnTo>
                    <a:pt x="1" y="2341"/>
                  </a:lnTo>
                  <a:lnTo>
                    <a:pt x="2372" y="2341"/>
                  </a:lnTo>
                  <a:lnTo>
                    <a:pt x="2372"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6175150" y="3017050"/>
              <a:ext cx="59300" cy="58550"/>
            </a:xfrm>
            <a:custGeom>
              <a:rect b="b" l="l" r="r" t="t"/>
              <a:pathLst>
                <a:path extrusionOk="0" h="2342" w="2372">
                  <a:moveTo>
                    <a:pt x="1" y="1"/>
                  </a:moveTo>
                  <a:lnTo>
                    <a:pt x="1" y="2341"/>
                  </a:lnTo>
                  <a:lnTo>
                    <a:pt x="2371" y="2341"/>
                  </a:lnTo>
                  <a:lnTo>
                    <a:pt x="2371" y="1"/>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1"/>
            <p:cNvSpPr/>
            <p:nvPr/>
          </p:nvSpPr>
          <p:spPr>
            <a:xfrm>
              <a:off x="6391725" y="2799725"/>
              <a:ext cx="59300" cy="58525"/>
            </a:xfrm>
            <a:custGeom>
              <a:rect b="b" l="l" r="r" t="t"/>
              <a:pathLst>
                <a:path extrusionOk="0" h="2341" w="2372">
                  <a:moveTo>
                    <a:pt x="0" y="0"/>
                  </a:moveTo>
                  <a:lnTo>
                    <a:pt x="0" y="2341"/>
                  </a:lnTo>
                  <a:lnTo>
                    <a:pt x="2371" y="2341"/>
                  </a:lnTo>
                  <a:lnTo>
                    <a:pt x="2371"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5948700" y="3031500"/>
              <a:ext cx="512950" cy="28900"/>
            </a:xfrm>
            <a:custGeom>
              <a:rect b="b" l="l" r="r" t="t"/>
              <a:pathLst>
                <a:path extrusionOk="0" h="1156" w="20518">
                  <a:moveTo>
                    <a:pt x="578" y="0"/>
                  </a:moveTo>
                  <a:cubicBezTo>
                    <a:pt x="274" y="0"/>
                    <a:pt x="1" y="274"/>
                    <a:pt x="1" y="578"/>
                  </a:cubicBezTo>
                  <a:cubicBezTo>
                    <a:pt x="1" y="882"/>
                    <a:pt x="274" y="1155"/>
                    <a:pt x="578" y="1155"/>
                  </a:cubicBezTo>
                  <a:lnTo>
                    <a:pt x="19940" y="1155"/>
                  </a:lnTo>
                  <a:cubicBezTo>
                    <a:pt x="20244" y="1155"/>
                    <a:pt x="20518" y="912"/>
                    <a:pt x="20518" y="578"/>
                  </a:cubicBezTo>
                  <a:cubicBezTo>
                    <a:pt x="20518" y="274"/>
                    <a:pt x="20244" y="0"/>
                    <a:pt x="19940"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5940350" y="3023900"/>
              <a:ext cx="43325" cy="44125"/>
            </a:xfrm>
            <a:custGeom>
              <a:rect b="b" l="l" r="r" t="t"/>
              <a:pathLst>
                <a:path extrusionOk="0" h="1765" w="1733">
                  <a:moveTo>
                    <a:pt x="851" y="0"/>
                  </a:moveTo>
                  <a:cubicBezTo>
                    <a:pt x="365" y="0"/>
                    <a:pt x="0" y="395"/>
                    <a:pt x="0" y="882"/>
                  </a:cubicBezTo>
                  <a:cubicBezTo>
                    <a:pt x="0" y="1351"/>
                    <a:pt x="398" y="1765"/>
                    <a:pt x="808" y="1765"/>
                  </a:cubicBezTo>
                  <a:cubicBezTo>
                    <a:pt x="823" y="1765"/>
                    <a:pt x="837" y="1764"/>
                    <a:pt x="851" y="1763"/>
                  </a:cubicBezTo>
                  <a:cubicBezTo>
                    <a:pt x="1368" y="1763"/>
                    <a:pt x="1733" y="1368"/>
                    <a:pt x="1733" y="882"/>
                  </a:cubicBezTo>
                  <a:cubicBezTo>
                    <a:pt x="1733" y="395"/>
                    <a:pt x="1368" y="0"/>
                    <a:pt x="851"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6425925" y="3023900"/>
              <a:ext cx="43325" cy="44125"/>
            </a:xfrm>
            <a:custGeom>
              <a:rect b="b" l="l" r="r" t="t"/>
              <a:pathLst>
                <a:path extrusionOk="0" h="1765" w="1733">
                  <a:moveTo>
                    <a:pt x="851" y="0"/>
                  </a:moveTo>
                  <a:cubicBezTo>
                    <a:pt x="365" y="0"/>
                    <a:pt x="0" y="395"/>
                    <a:pt x="0" y="882"/>
                  </a:cubicBezTo>
                  <a:cubicBezTo>
                    <a:pt x="0" y="1351"/>
                    <a:pt x="341" y="1765"/>
                    <a:pt x="802" y="1765"/>
                  </a:cubicBezTo>
                  <a:cubicBezTo>
                    <a:pt x="819" y="1765"/>
                    <a:pt x="835" y="1764"/>
                    <a:pt x="851" y="1763"/>
                  </a:cubicBezTo>
                  <a:cubicBezTo>
                    <a:pt x="1338" y="1763"/>
                    <a:pt x="1733" y="1368"/>
                    <a:pt x="1733" y="882"/>
                  </a:cubicBezTo>
                  <a:cubicBezTo>
                    <a:pt x="1733" y="395"/>
                    <a:pt x="1338" y="0"/>
                    <a:pt x="851"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6099925" y="2491200"/>
              <a:ext cx="212025" cy="459375"/>
            </a:xfrm>
            <a:custGeom>
              <a:rect b="b" l="l" r="r" t="t"/>
              <a:pathLst>
                <a:path extrusionOk="0" h="18375" w="8481">
                  <a:moveTo>
                    <a:pt x="1976" y="1"/>
                  </a:moveTo>
                  <a:cubicBezTo>
                    <a:pt x="1490" y="1"/>
                    <a:pt x="1095" y="366"/>
                    <a:pt x="1095" y="882"/>
                  </a:cubicBezTo>
                  <a:lnTo>
                    <a:pt x="1095" y="5320"/>
                  </a:lnTo>
                  <a:cubicBezTo>
                    <a:pt x="1095" y="5381"/>
                    <a:pt x="1125" y="5472"/>
                    <a:pt x="1125" y="5533"/>
                  </a:cubicBezTo>
                  <a:cubicBezTo>
                    <a:pt x="639" y="5533"/>
                    <a:pt x="274" y="5928"/>
                    <a:pt x="274" y="6414"/>
                  </a:cubicBezTo>
                  <a:lnTo>
                    <a:pt x="274" y="6901"/>
                  </a:lnTo>
                  <a:cubicBezTo>
                    <a:pt x="304" y="7326"/>
                    <a:pt x="669" y="7721"/>
                    <a:pt x="1186" y="7721"/>
                  </a:cubicBezTo>
                  <a:lnTo>
                    <a:pt x="1368" y="7721"/>
                  </a:lnTo>
                  <a:lnTo>
                    <a:pt x="456" y="8633"/>
                  </a:lnTo>
                  <a:cubicBezTo>
                    <a:pt x="61" y="8998"/>
                    <a:pt x="0" y="9545"/>
                    <a:pt x="183" y="10001"/>
                  </a:cubicBezTo>
                  <a:lnTo>
                    <a:pt x="3861" y="18147"/>
                  </a:lnTo>
                  <a:cubicBezTo>
                    <a:pt x="3922" y="18299"/>
                    <a:pt x="4058" y="18375"/>
                    <a:pt x="4199" y="18375"/>
                  </a:cubicBezTo>
                  <a:cubicBezTo>
                    <a:pt x="4339" y="18375"/>
                    <a:pt x="4484" y="18299"/>
                    <a:pt x="4560" y="18147"/>
                  </a:cubicBezTo>
                  <a:lnTo>
                    <a:pt x="8238" y="10001"/>
                  </a:lnTo>
                  <a:cubicBezTo>
                    <a:pt x="8481" y="9545"/>
                    <a:pt x="8359" y="8968"/>
                    <a:pt x="7964" y="8633"/>
                  </a:cubicBezTo>
                  <a:lnTo>
                    <a:pt x="7052" y="7721"/>
                  </a:lnTo>
                  <a:lnTo>
                    <a:pt x="7265" y="7721"/>
                  </a:lnTo>
                  <a:cubicBezTo>
                    <a:pt x="7751" y="7721"/>
                    <a:pt x="8116" y="7326"/>
                    <a:pt x="8116" y="6840"/>
                  </a:cubicBezTo>
                  <a:lnTo>
                    <a:pt x="8116" y="6323"/>
                  </a:lnTo>
                  <a:cubicBezTo>
                    <a:pt x="8116" y="5837"/>
                    <a:pt x="7751" y="5472"/>
                    <a:pt x="7265" y="5472"/>
                  </a:cubicBezTo>
                  <a:cubicBezTo>
                    <a:pt x="7295" y="5381"/>
                    <a:pt x="7295" y="5320"/>
                    <a:pt x="7295" y="5229"/>
                  </a:cubicBezTo>
                  <a:lnTo>
                    <a:pt x="7295" y="882"/>
                  </a:lnTo>
                  <a:cubicBezTo>
                    <a:pt x="7295" y="366"/>
                    <a:pt x="6900" y="1"/>
                    <a:pt x="6414"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6191100" y="2764775"/>
              <a:ext cx="28150" cy="193025"/>
            </a:xfrm>
            <a:custGeom>
              <a:rect b="b" l="l" r="r" t="t"/>
              <a:pathLst>
                <a:path extrusionOk="0" h="7721" w="1126">
                  <a:moveTo>
                    <a:pt x="578" y="0"/>
                  </a:moveTo>
                  <a:cubicBezTo>
                    <a:pt x="275" y="0"/>
                    <a:pt x="1" y="274"/>
                    <a:pt x="1" y="578"/>
                  </a:cubicBezTo>
                  <a:lnTo>
                    <a:pt x="1" y="7143"/>
                  </a:lnTo>
                  <a:cubicBezTo>
                    <a:pt x="1" y="7447"/>
                    <a:pt x="275" y="7721"/>
                    <a:pt x="578" y="7721"/>
                  </a:cubicBezTo>
                  <a:cubicBezTo>
                    <a:pt x="882" y="7721"/>
                    <a:pt x="1126" y="7447"/>
                    <a:pt x="1126" y="7143"/>
                  </a:cubicBezTo>
                  <a:lnTo>
                    <a:pt x="1126" y="578"/>
                  </a:lnTo>
                  <a:cubicBezTo>
                    <a:pt x="1126" y="274"/>
                    <a:pt x="882" y="0"/>
                    <a:pt x="578"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6181225" y="2756400"/>
              <a:ext cx="45625" cy="45675"/>
            </a:xfrm>
            <a:custGeom>
              <a:rect b="b" l="l" r="r" t="t"/>
              <a:pathLst>
                <a:path extrusionOk="0" h="1827" w="1825">
                  <a:moveTo>
                    <a:pt x="913" y="1"/>
                  </a:moveTo>
                  <a:cubicBezTo>
                    <a:pt x="426" y="1"/>
                    <a:pt x="1" y="396"/>
                    <a:pt x="1" y="913"/>
                  </a:cubicBezTo>
                  <a:cubicBezTo>
                    <a:pt x="1" y="1412"/>
                    <a:pt x="398" y="1826"/>
                    <a:pt x="864" y="1826"/>
                  </a:cubicBezTo>
                  <a:cubicBezTo>
                    <a:pt x="880" y="1826"/>
                    <a:pt x="896" y="1826"/>
                    <a:pt x="913" y="1825"/>
                  </a:cubicBezTo>
                  <a:cubicBezTo>
                    <a:pt x="1429" y="1825"/>
                    <a:pt x="1825" y="1399"/>
                    <a:pt x="1825" y="913"/>
                  </a:cubicBezTo>
                  <a:cubicBezTo>
                    <a:pt x="1825" y="396"/>
                    <a:pt x="1429" y="1"/>
                    <a:pt x="913"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71"/>
          <p:cNvGrpSpPr/>
          <p:nvPr/>
        </p:nvGrpSpPr>
        <p:grpSpPr>
          <a:xfrm>
            <a:off x="5428267" y="1424924"/>
            <a:ext cx="1528632" cy="2451643"/>
            <a:chOff x="2863550" y="1207000"/>
            <a:chExt cx="1990925" cy="3193075"/>
          </a:xfrm>
        </p:grpSpPr>
        <p:sp>
          <p:nvSpPr>
            <p:cNvPr id="2383" name="Google Shape;2383;p71"/>
            <p:cNvSpPr/>
            <p:nvPr/>
          </p:nvSpPr>
          <p:spPr>
            <a:xfrm>
              <a:off x="2905325" y="1207000"/>
              <a:ext cx="1907375" cy="3193075"/>
            </a:xfrm>
            <a:custGeom>
              <a:rect b="b" l="l" r="r" t="t"/>
              <a:pathLst>
                <a:path extrusionOk="0" h="127723" w="76295">
                  <a:moveTo>
                    <a:pt x="6262" y="0"/>
                  </a:moveTo>
                  <a:cubicBezTo>
                    <a:pt x="2828" y="0"/>
                    <a:pt x="1" y="2797"/>
                    <a:pt x="1" y="6262"/>
                  </a:cubicBezTo>
                  <a:lnTo>
                    <a:pt x="1" y="121461"/>
                  </a:lnTo>
                  <a:cubicBezTo>
                    <a:pt x="1" y="124926"/>
                    <a:pt x="2828" y="127723"/>
                    <a:pt x="6262" y="127723"/>
                  </a:cubicBezTo>
                  <a:lnTo>
                    <a:pt x="70033" y="127723"/>
                  </a:lnTo>
                  <a:cubicBezTo>
                    <a:pt x="73498" y="127723"/>
                    <a:pt x="76294" y="124926"/>
                    <a:pt x="76294" y="121461"/>
                  </a:cubicBezTo>
                  <a:lnTo>
                    <a:pt x="76294" y="6262"/>
                  </a:lnTo>
                  <a:cubicBezTo>
                    <a:pt x="76294" y="2797"/>
                    <a:pt x="73498" y="0"/>
                    <a:pt x="70033"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4771625" y="2159900"/>
              <a:ext cx="82850" cy="452150"/>
            </a:xfrm>
            <a:custGeom>
              <a:rect b="b" l="l" r="r" t="t"/>
              <a:pathLst>
                <a:path extrusionOk="0" h="18086" w="3314">
                  <a:moveTo>
                    <a:pt x="1" y="0"/>
                  </a:moveTo>
                  <a:lnTo>
                    <a:pt x="1" y="18086"/>
                  </a:lnTo>
                  <a:cubicBezTo>
                    <a:pt x="1825" y="18086"/>
                    <a:pt x="3284" y="16596"/>
                    <a:pt x="3314" y="14803"/>
                  </a:cubicBezTo>
                  <a:lnTo>
                    <a:pt x="3314" y="3283"/>
                  </a:lnTo>
                  <a:cubicBezTo>
                    <a:pt x="3314" y="1459"/>
                    <a:pt x="1825" y="0"/>
                    <a:pt x="1"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2863550" y="2017800"/>
              <a:ext cx="82850" cy="344250"/>
            </a:xfrm>
            <a:custGeom>
              <a:rect b="b" l="l" r="r" t="t"/>
              <a:pathLst>
                <a:path extrusionOk="0" h="13770" w="3314">
                  <a:moveTo>
                    <a:pt x="3313" y="0"/>
                  </a:moveTo>
                  <a:cubicBezTo>
                    <a:pt x="1490" y="0"/>
                    <a:pt x="0" y="1490"/>
                    <a:pt x="0" y="3314"/>
                  </a:cubicBezTo>
                  <a:lnTo>
                    <a:pt x="0" y="10456"/>
                  </a:lnTo>
                  <a:cubicBezTo>
                    <a:pt x="0" y="12280"/>
                    <a:pt x="1490" y="13770"/>
                    <a:pt x="3313" y="13770"/>
                  </a:cubicBezTo>
                  <a:lnTo>
                    <a:pt x="331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2863550" y="2407625"/>
              <a:ext cx="82850" cy="343500"/>
            </a:xfrm>
            <a:custGeom>
              <a:rect b="b" l="l" r="r" t="t"/>
              <a:pathLst>
                <a:path extrusionOk="0" h="13740" w="3314">
                  <a:moveTo>
                    <a:pt x="3313" y="0"/>
                  </a:moveTo>
                  <a:cubicBezTo>
                    <a:pt x="1490" y="0"/>
                    <a:pt x="0" y="1490"/>
                    <a:pt x="0" y="3313"/>
                  </a:cubicBezTo>
                  <a:lnTo>
                    <a:pt x="0" y="10456"/>
                  </a:lnTo>
                  <a:cubicBezTo>
                    <a:pt x="0" y="12280"/>
                    <a:pt x="1490" y="13739"/>
                    <a:pt x="3313" y="13739"/>
                  </a:cubicBezTo>
                  <a:lnTo>
                    <a:pt x="331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7" name="Google Shape;2387;p71"/>
            <p:cNvGrpSpPr/>
            <p:nvPr/>
          </p:nvGrpSpPr>
          <p:grpSpPr>
            <a:xfrm>
              <a:off x="2991200" y="1248025"/>
              <a:ext cx="1736375" cy="3066950"/>
              <a:chOff x="2991200" y="1248025"/>
              <a:chExt cx="1736375" cy="3066950"/>
            </a:xfrm>
          </p:grpSpPr>
          <p:sp>
            <p:nvSpPr>
              <p:cNvPr id="2388" name="Google Shape;2388;p71"/>
              <p:cNvSpPr/>
              <p:nvPr/>
            </p:nvSpPr>
            <p:spPr>
              <a:xfrm>
                <a:off x="2991200" y="1292100"/>
                <a:ext cx="1736375" cy="3022875"/>
              </a:xfrm>
              <a:custGeom>
                <a:rect b="b" l="l" r="r" t="t"/>
                <a:pathLst>
                  <a:path extrusionOk="0" h="120915" w="69455">
                    <a:moveTo>
                      <a:pt x="2827" y="1"/>
                    </a:moveTo>
                    <a:cubicBezTo>
                      <a:pt x="1277" y="1"/>
                      <a:pt x="1" y="1308"/>
                      <a:pt x="1" y="2858"/>
                    </a:cubicBezTo>
                    <a:lnTo>
                      <a:pt x="1" y="118057"/>
                    </a:lnTo>
                    <a:cubicBezTo>
                      <a:pt x="1" y="119607"/>
                      <a:pt x="1277" y="120914"/>
                      <a:pt x="2827" y="120914"/>
                    </a:cubicBezTo>
                    <a:lnTo>
                      <a:pt x="66598" y="120914"/>
                    </a:lnTo>
                    <a:cubicBezTo>
                      <a:pt x="68148" y="120914"/>
                      <a:pt x="69455" y="119607"/>
                      <a:pt x="69455" y="118057"/>
                    </a:cubicBezTo>
                    <a:lnTo>
                      <a:pt x="69455" y="2858"/>
                    </a:lnTo>
                    <a:cubicBezTo>
                      <a:pt x="69455" y="1308"/>
                      <a:pt x="68148" y="1"/>
                      <a:pt x="66598"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3529200" y="4192600"/>
                <a:ext cx="659625" cy="57025"/>
              </a:xfrm>
              <a:custGeom>
                <a:rect b="b" l="l" r="r" t="t"/>
                <a:pathLst>
                  <a:path extrusionOk="0" h="2281" w="26385">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3333925" y="1248025"/>
                <a:ext cx="1049425" cy="148200"/>
              </a:xfrm>
              <a:custGeom>
                <a:rect b="b" l="l" r="r" t="t"/>
                <a:pathLst>
                  <a:path extrusionOk="0" h="5928" w="41977">
                    <a:moveTo>
                      <a:pt x="0" y="1"/>
                    </a:moveTo>
                    <a:cubicBezTo>
                      <a:pt x="0" y="3253"/>
                      <a:pt x="2645" y="5928"/>
                      <a:pt x="5927" y="5928"/>
                    </a:cubicBezTo>
                    <a:lnTo>
                      <a:pt x="36049" y="5928"/>
                    </a:lnTo>
                    <a:cubicBezTo>
                      <a:pt x="39332" y="5928"/>
                      <a:pt x="41977" y="3283"/>
                      <a:pt x="41977"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3478300" y="1300450"/>
                <a:ext cx="43325" cy="44100"/>
              </a:xfrm>
              <a:custGeom>
                <a:rect b="b" l="l" r="r" t="t"/>
                <a:pathLst>
                  <a:path extrusionOk="0" h="1764" w="1733">
                    <a:moveTo>
                      <a:pt x="851" y="1"/>
                    </a:moveTo>
                    <a:cubicBezTo>
                      <a:pt x="395" y="1"/>
                      <a:pt x="0" y="396"/>
                      <a:pt x="0" y="882"/>
                    </a:cubicBezTo>
                    <a:cubicBezTo>
                      <a:pt x="0" y="1369"/>
                      <a:pt x="395" y="1764"/>
                      <a:pt x="851" y="1764"/>
                    </a:cubicBezTo>
                    <a:cubicBezTo>
                      <a:pt x="1338" y="1764"/>
                      <a:pt x="1733" y="1369"/>
                      <a:pt x="1733" y="882"/>
                    </a:cubicBezTo>
                    <a:cubicBezTo>
                      <a:pt x="1733" y="396"/>
                      <a:pt x="1338" y="1"/>
                      <a:pt x="851"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3581650" y="1300450"/>
                <a:ext cx="43325" cy="44100"/>
              </a:xfrm>
              <a:custGeom>
                <a:rect b="b" l="l" r="r" t="t"/>
                <a:pathLst>
                  <a:path extrusionOk="0" h="1764" w="1733">
                    <a:moveTo>
                      <a:pt x="882" y="1"/>
                    </a:moveTo>
                    <a:cubicBezTo>
                      <a:pt x="395" y="1"/>
                      <a:pt x="0" y="396"/>
                      <a:pt x="0" y="882"/>
                    </a:cubicBezTo>
                    <a:cubicBezTo>
                      <a:pt x="0" y="1369"/>
                      <a:pt x="395" y="1764"/>
                      <a:pt x="882" y="1764"/>
                    </a:cubicBezTo>
                    <a:cubicBezTo>
                      <a:pt x="1368" y="1764"/>
                      <a:pt x="1733" y="1369"/>
                      <a:pt x="1733" y="882"/>
                    </a:cubicBezTo>
                    <a:cubicBezTo>
                      <a:pt x="1733" y="396"/>
                      <a:pt x="1368" y="1"/>
                      <a:pt x="882"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4158400" y="1279950"/>
                <a:ext cx="85125" cy="85875"/>
              </a:xfrm>
              <a:custGeom>
                <a:rect b="b" l="l" r="r" t="t"/>
                <a:pathLst>
                  <a:path extrusionOk="0" h="3435" w="3405">
                    <a:moveTo>
                      <a:pt x="1703" y="0"/>
                    </a:moveTo>
                    <a:cubicBezTo>
                      <a:pt x="760" y="0"/>
                      <a:pt x="0" y="760"/>
                      <a:pt x="0" y="1702"/>
                    </a:cubicBezTo>
                    <a:cubicBezTo>
                      <a:pt x="0" y="2675"/>
                      <a:pt x="760" y="3435"/>
                      <a:pt x="1703" y="3435"/>
                    </a:cubicBezTo>
                    <a:cubicBezTo>
                      <a:pt x="2645" y="3435"/>
                      <a:pt x="3405" y="2675"/>
                      <a:pt x="3405" y="1702"/>
                    </a:cubicBezTo>
                    <a:cubicBezTo>
                      <a:pt x="3405" y="760"/>
                      <a:pt x="2645" y="0"/>
                      <a:pt x="1703"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3659900" y="1310350"/>
                <a:ext cx="446850" cy="23575"/>
              </a:xfrm>
              <a:custGeom>
                <a:rect b="b" l="l" r="r" t="t"/>
                <a:pathLst>
                  <a:path extrusionOk="0" h="943" w="17874">
                    <a:moveTo>
                      <a:pt x="1" y="0"/>
                    </a:moveTo>
                    <a:lnTo>
                      <a:pt x="1" y="942"/>
                    </a:lnTo>
                    <a:lnTo>
                      <a:pt x="17874" y="942"/>
                    </a:lnTo>
                    <a:lnTo>
                      <a:pt x="17874"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3143950" y="2684225"/>
                <a:ext cx="1446100" cy="730275"/>
              </a:xfrm>
              <a:custGeom>
                <a:rect b="b" l="l" r="r" t="t"/>
                <a:pathLst>
                  <a:path extrusionOk="0" h="29211" w="57844">
                    <a:moveTo>
                      <a:pt x="0" y="0"/>
                    </a:moveTo>
                    <a:lnTo>
                      <a:pt x="0" y="29210"/>
                    </a:lnTo>
                    <a:lnTo>
                      <a:pt x="57843" y="29210"/>
                    </a:lnTo>
                    <a:lnTo>
                      <a:pt x="5784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3659900" y="2780725"/>
                <a:ext cx="413425" cy="414175"/>
              </a:xfrm>
              <a:custGeom>
                <a:rect b="b" l="l" r="r" t="t"/>
                <a:pathLst>
                  <a:path extrusionOk="0" h="16567" w="16537">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3798200" y="2882550"/>
                <a:ext cx="181650" cy="209750"/>
              </a:xfrm>
              <a:custGeom>
                <a:rect b="b" l="l" r="r" t="t"/>
                <a:pathLst>
                  <a:path extrusionOk="0" h="8390" w="7266">
                    <a:moveTo>
                      <a:pt x="1" y="1"/>
                    </a:moveTo>
                    <a:lnTo>
                      <a:pt x="1" y="8390"/>
                    </a:lnTo>
                    <a:lnTo>
                      <a:pt x="7265" y="4226"/>
                    </a:lnTo>
                    <a:lnTo>
                      <a:pt x="1" y="1"/>
                    </a:ln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3270075" y="3269325"/>
                <a:ext cx="1193825" cy="31950"/>
              </a:xfrm>
              <a:custGeom>
                <a:rect b="b" l="l" r="r" t="t"/>
                <a:pathLst>
                  <a:path extrusionOk="0" h="1278" w="47753">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3439550" y="3224500"/>
                <a:ext cx="121600" cy="121600"/>
              </a:xfrm>
              <a:custGeom>
                <a:rect b="b" l="l" r="r" t="t"/>
                <a:pathLst>
                  <a:path extrusionOk="0" h="4864" w="4864">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3476025" y="3262500"/>
                <a:ext cx="45600" cy="45625"/>
              </a:xfrm>
              <a:custGeom>
                <a:rect b="b" l="l" r="r" t="t"/>
                <a:pathLst>
                  <a:path extrusionOk="0" h="1825" w="1824">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4371925" y="1494800"/>
                <a:ext cx="65375" cy="57800"/>
              </a:xfrm>
              <a:custGeom>
                <a:rect b="b" l="l" r="r" t="t"/>
                <a:pathLst>
                  <a:path extrusionOk="0" h="2312" w="2615">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4385600" y="1507475"/>
                <a:ext cx="38025" cy="33250"/>
              </a:xfrm>
              <a:custGeom>
                <a:rect b="b" l="l" r="r" t="t"/>
                <a:pathLst>
                  <a:path extrusionOk="0" h="1330" w="1521">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4412200" y="1537775"/>
                <a:ext cx="40300" cy="47100"/>
              </a:xfrm>
              <a:custGeom>
                <a:rect b="b" l="l" r="r" t="t"/>
                <a:pathLst>
                  <a:path extrusionOk="0" h="1884" w="1612">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4523150" y="1507150"/>
                <a:ext cx="107175" cy="12950"/>
              </a:xfrm>
              <a:custGeom>
                <a:rect b="b" l="l" r="r" t="t"/>
                <a:pathLst>
                  <a:path extrusionOk="0" h="518" w="4287">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4523150" y="1533000"/>
                <a:ext cx="107175" cy="12925"/>
              </a:xfrm>
              <a:custGeom>
                <a:rect b="b" l="l" r="r" t="t"/>
                <a:pathLst>
                  <a:path extrusionOk="0" h="517" w="4287">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1"/>
              <p:cNvSpPr/>
              <p:nvPr/>
            </p:nvSpPr>
            <p:spPr>
              <a:xfrm>
                <a:off x="4523150" y="1559575"/>
                <a:ext cx="107175" cy="12950"/>
              </a:xfrm>
              <a:custGeom>
                <a:rect b="b" l="l" r="r" t="t"/>
                <a:pathLst>
                  <a:path extrusionOk="0" h="518" w="4287">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1"/>
              <p:cNvSpPr/>
              <p:nvPr/>
            </p:nvSpPr>
            <p:spPr>
              <a:xfrm>
                <a:off x="3102900" y="1482075"/>
                <a:ext cx="1226500" cy="114000"/>
              </a:xfrm>
              <a:custGeom>
                <a:rect b="b" l="l" r="r" t="t"/>
                <a:pathLst>
                  <a:path extrusionOk="0" h="4560" w="4906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3233600" y="1777675"/>
                <a:ext cx="437725" cy="436950"/>
              </a:xfrm>
              <a:custGeom>
                <a:rect b="b" l="l" r="r" t="t"/>
                <a:pathLst>
                  <a:path extrusionOk="0" h="17478" w="17509">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1"/>
              <p:cNvSpPr/>
              <p:nvPr/>
            </p:nvSpPr>
            <p:spPr>
              <a:xfrm>
                <a:off x="3395475" y="1873425"/>
                <a:ext cx="114000" cy="114000"/>
              </a:xfrm>
              <a:custGeom>
                <a:rect b="b" l="l" r="r" t="t"/>
                <a:pathLst>
                  <a:path extrusionOk="0" h="4560" w="456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3326325" y="2002600"/>
                <a:ext cx="250775" cy="116275"/>
              </a:xfrm>
              <a:custGeom>
                <a:rect b="b" l="l" r="r" t="t"/>
                <a:pathLst>
                  <a:path extrusionOk="0" h="4651" w="10031">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a:off x="3143950" y="2335425"/>
                <a:ext cx="683925" cy="224950"/>
              </a:xfrm>
              <a:custGeom>
                <a:rect b="b" l="l" r="r" t="t"/>
                <a:pathLst>
                  <a:path extrusionOk="0" h="8998" w="27357">
                    <a:moveTo>
                      <a:pt x="0" y="1"/>
                    </a:moveTo>
                    <a:lnTo>
                      <a:pt x="0" y="8998"/>
                    </a:lnTo>
                    <a:lnTo>
                      <a:pt x="27356" y="8998"/>
                    </a:lnTo>
                    <a:lnTo>
                      <a:pt x="27356" y="1"/>
                    </a:lnTo>
                    <a:close/>
                  </a:path>
                </a:pathLst>
              </a:custGeom>
              <a:gradFill>
                <a:gsLst>
                  <a:gs pos="0">
                    <a:schemeClr val="lt1"/>
                  </a:gs>
                  <a:gs pos="100000">
                    <a:srgbClr val="F9F8FF">
                      <a:alpha val="86666"/>
                    </a:srgbClr>
                  </a:gs>
                </a:gsLst>
                <a:lin ang="5400700" scaled="0"/>
              </a:gra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3194850" y="2412175"/>
                <a:ext cx="581350" cy="25"/>
              </a:xfrm>
              <a:custGeom>
                <a:rect b="b" l="l" r="r" t="t"/>
                <a:pathLst>
                  <a:path extrusionOk="0" h="1" w="23254">
                    <a:moveTo>
                      <a:pt x="1" y="1"/>
                    </a:moveTo>
                    <a:lnTo>
                      <a:pt x="23253"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3194850" y="2412175"/>
                <a:ext cx="581350" cy="25"/>
              </a:xfrm>
              <a:custGeom>
                <a:rect b="b" l="l" r="r" t="t"/>
                <a:pathLst>
                  <a:path extrusionOk="0" fill="none" h="1" w="23254">
                    <a:moveTo>
                      <a:pt x="1" y="1"/>
                    </a:moveTo>
                    <a:lnTo>
                      <a:pt x="23253" y="1"/>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3194850" y="2484375"/>
                <a:ext cx="463575" cy="25"/>
              </a:xfrm>
              <a:custGeom>
                <a:rect b="b" l="l" r="r" t="t"/>
                <a:pathLst>
                  <a:path extrusionOk="0" h="1" w="18543">
                    <a:moveTo>
                      <a:pt x="1" y="0"/>
                    </a:moveTo>
                    <a:lnTo>
                      <a:pt x="1854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1"/>
              <p:cNvSpPr/>
              <p:nvPr/>
            </p:nvSpPr>
            <p:spPr>
              <a:xfrm>
                <a:off x="3194850" y="2484375"/>
                <a:ext cx="463575" cy="25"/>
              </a:xfrm>
              <a:custGeom>
                <a:rect b="b" l="l" r="r" t="t"/>
                <a:pathLst>
                  <a:path extrusionOk="0" fill="none" h="1" w="18543">
                    <a:moveTo>
                      <a:pt x="1" y="0"/>
                    </a:moveTo>
                    <a:lnTo>
                      <a:pt x="18542"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1"/>
              <p:cNvSpPr/>
              <p:nvPr/>
            </p:nvSpPr>
            <p:spPr>
              <a:xfrm>
                <a:off x="3905350" y="1808825"/>
                <a:ext cx="683925" cy="751550"/>
              </a:xfrm>
              <a:custGeom>
                <a:rect b="b" l="l" r="r" t="t"/>
                <a:pathLst>
                  <a:path extrusionOk="0" h="30062" w="27357">
                    <a:moveTo>
                      <a:pt x="1" y="1"/>
                    </a:moveTo>
                    <a:lnTo>
                      <a:pt x="1" y="30062"/>
                    </a:lnTo>
                    <a:lnTo>
                      <a:pt x="27357" y="30062"/>
                    </a:lnTo>
                    <a:lnTo>
                      <a:pt x="27357" y="1"/>
                    </a:lnTo>
                    <a:close/>
                  </a:path>
                </a:pathLst>
              </a:custGeom>
              <a:gradFill>
                <a:gsLst>
                  <a:gs pos="0">
                    <a:schemeClr val="lt1"/>
                  </a:gs>
                  <a:gs pos="100000">
                    <a:srgbClr val="F9F8FF">
                      <a:alpha val="86666"/>
                    </a:srgbClr>
                  </a:gs>
                </a:gsLst>
                <a:lin ang="5400700" scaled="0"/>
              </a:gra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3991225" y="224957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a:off x="3991225" y="2249575"/>
                <a:ext cx="531950" cy="25"/>
              </a:xfrm>
              <a:custGeom>
                <a:rect b="b" l="l" r="r" t="t"/>
                <a:pathLst>
                  <a:path extrusionOk="0" fill="none" h="1" w="21278">
                    <a:moveTo>
                      <a:pt x="0" y="0"/>
                    </a:moveTo>
                    <a:lnTo>
                      <a:pt x="21277"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3991225" y="216522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3991225" y="2165225"/>
                <a:ext cx="531950" cy="25"/>
              </a:xfrm>
              <a:custGeom>
                <a:rect b="b" l="l" r="r" t="t"/>
                <a:pathLst>
                  <a:path extrusionOk="0" fill="none" h="1" w="21278">
                    <a:moveTo>
                      <a:pt x="0" y="0"/>
                    </a:moveTo>
                    <a:lnTo>
                      <a:pt x="21277"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3991225" y="208087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3991225" y="2080875"/>
                <a:ext cx="531950" cy="25"/>
              </a:xfrm>
              <a:custGeom>
                <a:rect b="b" l="l" r="r" t="t"/>
                <a:pathLst>
                  <a:path extrusionOk="0" fill="none" h="1" w="21278">
                    <a:moveTo>
                      <a:pt x="0" y="0"/>
                    </a:moveTo>
                    <a:lnTo>
                      <a:pt x="21277"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3991225" y="199652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3991225" y="1996525"/>
                <a:ext cx="531950" cy="25"/>
              </a:xfrm>
              <a:custGeom>
                <a:rect b="b" l="l" r="r" t="t"/>
                <a:pathLst>
                  <a:path extrusionOk="0" fill="none" h="1" w="21278">
                    <a:moveTo>
                      <a:pt x="0" y="0"/>
                    </a:moveTo>
                    <a:lnTo>
                      <a:pt x="21277"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3991225" y="1900025"/>
                <a:ext cx="303225" cy="25"/>
              </a:xfrm>
              <a:custGeom>
                <a:rect b="b" l="l" r="r" t="t"/>
                <a:pathLst>
                  <a:path extrusionOk="0" h="1" w="12129">
                    <a:moveTo>
                      <a:pt x="0" y="0"/>
                    </a:moveTo>
                    <a:lnTo>
                      <a:pt x="1212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3991225" y="1900025"/>
                <a:ext cx="303225" cy="25"/>
              </a:xfrm>
              <a:custGeom>
                <a:rect b="b" l="l" r="r" t="t"/>
                <a:pathLst>
                  <a:path extrusionOk="0" fill="none" h="1" w="12129">
                    <a:moveTo>
                      <a:pt x="0" y="0"/>
                    </a:moveTo>
                    <a:lnTo>
                      <a:pt x="12128" y="0"/>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3991225" y="2333900"/>
                <a:ext cx="424050" cy="25"/>
              </a:xfrm>
              <a:custGeom>
                <a:rect b="b" l="l" r="r" t="t"/>
                <a:pathLst>
                  <a:path extrusionOk="0" h="1" w="16962">
                    <a:moveTo>
                      <a:pt x="0" y="1"/>
                    </a:moveTo>
                    <a:lnTo>
                      <a:pt x="1696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3991225" y="2333900"/>
                <a:ext cx="424050" cy="25"/>
              </a:xfrm>
              <a:custGeom>
                <a:rect b="b" l="l" r="r" t="t"/>
                <a:pathLst>
                  <a:path extrusionOk="0" fill="none" h="1" w="16962">
                    <a:moveTo>
                      <a:pt x="0" y="1"/>
                    </a:moveTo>
                    <a:lnTo>
                      <a:pt x="16961" y="1"/>
                    </a:lnTo>
                  </a:path>
                </a:pathLst>
              </a:custGeom>
              <a:solidFill>
                <a:schemeClr val="dk2"/>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3972225" y="2419025"/>
                <a:ext cx="262950" cy="58525"/>
              </a:xfrm>
              <a:custGeom>
                <a:rect b="b" l="l" r="r" t="t"/>
                <a:pathLst>
                  <a:path extrusionOk="0" h="2341" w="10518">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4268575" y="2419025"/>
                <a:ext cx="262950" cy="58525"/>
              </a:xfrm>
              <a:custGeom>
                <a:rect b="b" l="l" r="r" t="t"/>
                <a:pathLst>
                  <a:path extrusionOk="0" h="2341" w="10518">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3141650" y="3543650"/>
                <a:ext cx="393650" cy="392900"/>
              </a:xfrm>
              <a:custGeom>
                <a:rect b="b" l="l" r="r" t="t"/>
                <a:pathLst>
                  <a:path extrusionOk="0" h="15716" w="15746">
                    <a:moveTo>
                      <a:pt x="1" y="1"/>
                    </a:moveTo>
                    <a:lnTo>
                      <a:pt x="1" y="15715"/>
                    </a:lnTo>
                    <a:lnTo>
                      <a:pt x="15746" y="15715"/>
                    </a:lnTo>
                    <a:lnTo>
                      <a:pt x="15746"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3180425" y="3590000"/>
                <a:ext cx="89675" cy="88950"/>
              </a:xfrm>
              <a:custGeom>
                <a:rect b="b" l="l" r="r" t="t"/>
                <a:pathLst>
                  <a:path extrusionOk="0" h="3558" w="3587">
                    <a:moveTo>
                      <a:pt x="0" y="1"/>
                    </a:moveTo>
                    <a:lnTo>
                      <a:pt x="0"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3174325" y="3871925"/>
                <a:ext cx="327550" cy="25"/>
              </a:xfrm>
              <a:custGeom>
                <a:rect b="b" l="l" r="r" t="t"/>
                <a:pathLst>
                  <a:path extrusionOk="0" h="1" w="13102">
                    <a:moveTo>
                      <a:pt x="1" y="1"/>
                    </a:moveTo>
                    <a:lnTo>
                      <a:pt x="1310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3174325" y="3871925"/>
                <a:ext cx="327550" cy="25"/>
              </a:xfrm>
              <a:custGeom>
                <a:rect b="b" l="l" r="r" t="t"/>
                <a:pathLst>
                  <a:path extrusionOk="0" fill="none" h="1" w="13102">
                    <a:moveTo>
                      <a:pt x="1" y="1"/>
                    </a:moveTo>
                    <a:lnTo>
                      <a:pt x="13102"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3174325" y="3806575"/>
                <a:ext cx="327550" cy="25"/>
              </a:xfrm>
              <a:custGeom>
                <a:rect b="b" l="l" r="r" t="t"/>
                <a:pathLst>
                  <a:path extrusionOk="0" h="1" w="13102">
                    <a:moveTo>
                      <a:pt x="1" y="1"/>
                    </a:moveTo>
                    <a:lnTo>
                      <a:pt x="1310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3174325" y="3806575"/>
                <a:ext cx="327550" cy="25"/>
              </a:xfrm>
              <a:custGeom>
                <a:rect b="b" l="l" r="r" t="t"/>
                <a:pathLst>
                  <a:path extrusionOk="0" fill="none" h="1" w="13102">
                    <a:moveTo>
                      <a:pt x="1" y="1"/>
                    </a:moveTo>
                    <a:lnTo>
                      <a:pt x="13102"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3174325" y="3740475"/>
                <a:ext cx="327550" cy="25"/>
              </a:xfrm>
              <a:custGeom>
                <a:rect b="b" l="l" r="r" t="t"/>
                <a:pathLst>
                  <a:path extrusionOk="0" h="1" w="13102">
                    <a:moveTo>
                      <a:pt x="1" y="0"/>
                    </a:moveTo>
                    <a:lnTo>
                      <a:pt x="1310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3174325" y="3740475"/>
                <a:ext cx="327550" cy="25"/>
              </a:xfrm>
              <a:custGeom>
                <a:rect b="b" l="l" r="r" t="t"/>
                <a:pathLst>
                  <a:path extrusionOk="0" fill="none" h="1" w="13102">
                    <a:moveTo>
                      <a:pt x="1" y="0"/>
                    </a:moveTo>
                    <a:lnTo>
                      <a:pt x="13102"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1"/>
              <p:cNvSpPr/>
              <p:nvPr/>
            </p:nvSpPr>
            <p:spPr>
              <a:xfrm>
                <a:off x="3315675" y="3665250"/>
                <a:ext cx="186200" cy="0"/>
              </a:xfrm>
              <a:custGeom>
                <a:rect b="b" l="l" r="r" t="t"/>
                <a:pathLst>
                  <a:path extrusionOk="0" h="0" w="7448">
                    <a:moveTo>
                      <a:pt x="1" y="0"/>
                    </a:moveTo>
                    <a:lnTo>
                      <a:pt x="744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1"/>
              <p:cNvSpPr/>
              <p:nvPr/>
            </p:nvSpPr>
            <p:spPr>
              <a:xfrm>
                <a:off x="3315675" y="3665250"/>
                <a:ext cx="186200" cy="0"/>
              </a:xfrm>
              <a:custGeom>
                <a:rect b="b" l="l" r="r" t="t"/>
                <a:pathLst>
                  <a:path extrusionOk="0" fill="none" h="0" w="7448">
                    <a:moveTo>
                      <a:pt x="1" y="0"/>
                    </a:moveTo>
                    <a:lnTo>
                      <a:pt x="7448"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3669025" y="3543650"/>
                <a:ext cx="393650" cy="392900"/>
              </a:xfrm>
              <a:custGeom>
                <a:rect b="b" l="l" r="r" t="t"/>
                <a:pathLst>
                  <a:path extrusionOk="0" h="15716" w="15746">
                    <a:moveTo>
                      <a:pt x="1" y="1"/>
                    </a:moveTo>
                    <a:lnTo>
                      <a:pt x="1" y="15715"/>
                    </a:lnTo>
                    <a:lnTo>
                      <a:pt x="15746" y="15715"/>
                    </a:lnTo>
                    <a:lnTo>
                      <a:pt x="15746"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3707775" y="3590000"/>
                <a:ext cx="89700" cy="88950"/>
              </a:xfrm>
              <a:custGeom>
                <a:rect b="b" l="l" r="r" t="t"/>
                <a:pathLst>
                  <a:path extrusionOk="0" h="3558" w="3588">
                    <a:moveTo>
                      <a:pt x="1" y="1"/>
                    </a:moveTo>
                    <a:lnTo>
                      <a:pt x="1"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3702475" y="3871925"/>
                <a:ext cx="326775" cy="25"/>
              </a:xfrm>
              <a:custGeom>
                <a:rect b="b" l="l" r="r" t="t"/>
                <a:pathLst>
                  <a:path extrusionOk="0" h="1" w="13071">
                    <a:moveTo>
                      <a:pt x="0" y="1"/>
                    </a:moveTo>
                    <a:lnTo>
                      <a:pt x="1307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1"/>
              <p:cNvSpPr/>
              <p:nvPr/>
            </p:nvSpPr>
            <p:spPr>
              <a:xfrm>
                <a:off x="3702475" y="3871925"/>
                <a:ext cx="326775" cy="25"/>
              </a:xfrm>
              <a:custGeom>
                <a:rect b="b" l="l" r="r" t="t"/>
                <a:pathLst>
                  <a:path extrusionOk="0" fill="none" h="1" w="13071">
                    <a:moveTo>
                      <a:pt x="0" y="1"/>
                    </a:moveTo>
                    <a:lnTo>
                      <a:pt x="13070"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1"/>
              <p:cNvSpPr/>
              <p:nvPr/>
            </p:nvSpPr>
            <p:spPr>
              <a:xfrm>
                <a:off x="3702475" y="3806575"/>
                <a:ext cx="326775" cy="25"/>
              </a:xfrm>
              <a:custGeom>
                <a:rect b="b" l="l" r="r" t="t"/>
                <a:pathLst>
                  <a:path extrusionOk="0" h="1" w="13071">
                    <a:moveTo>
                      <a:pt x="0" y="1"/>
                    </a:moveTo>
                    <a:lnTo>
                      <a:pt x="1307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1"/>
              <p:cNvSpPr/>
              <p:nvPr/>
            </p:nvSpPr>
            <p:spPr>
              <a:xfrm>
                <a:off x="3702475" y="3806575"/>
                <a:ext cx="326775" cy="25"/>
              </a:xfrm>
              <a:custGeom>
                <a:rect b="b" l="l" r="r" t="t"/>
                <a:pathLst>
                  <a:path extrusionOk="0" fill="none" h="1" w="13071">
                    <a:moveTo>
                      <a:pt x="0" y="1"/>
                    </a:moveTo>
                    <a:lnTo>
                      <a:pt x="13070"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3702475" y="3740475"/>
                <a:ext cx="326775" cy="25"/>
              </a:xfrm>
              <a:custGeom>
                <a:rect b="b" l="l" r="r" t="t"/>
                <a:pathLst>
                  <a:path extrusionOk="0" h="1" w="13071">
                    <a:moveTo>
                      <a:pt x="0" y="0"/>
                    </a:moveTo>
                    <a:lnTo>
                      <a:pt x="1307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1"/>
              <p:cNvSpPr/>
              <p:nvPr/>
            </p:nvSpPr>
            <p:spPr>
              <a:xfrm>
                <a:off x="3702475" y="3740475"/>
                <a:ext cx="326775" cy="25"/>
              </a:xfrm>
              <a:custGeom>
                <a:rect b="b" l="l" r="r" t="t"/>
                <a:pathLst>
                  <a:path extrusionOk="0" fill="none" h="1" w="13071">
                    <a:moveTo>
                      <a:pt x="0" y="0"/>
                    </a:moveTo>
                    <a:lnTo>
                      <a:pt x="13070"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1"/>
              <p:cNvSpPr/>
              <p:nvPr/>
            </p:nvSpPr>
            <p:spPr>
              <a:xfrm>
                <a:off x="3843050" y="3665250"/>
                <a:ext cx="186200" cy="0"/>
              </a:xfrm>
              <a:custGeom>
                <a:rect b="b" l="l" r="r" t="t"/>
                <a:pathLst>
                  <a:path extrusionOk="0" h="0" w="7448">
                    <a:moveTo>
                      <a:pt x="0" y="0"/>
                    </a:moveTo>
                    <a:lnTo>
                      <a:pt x="744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3843050" y="3665250"/>
                <a:ext cx="186200" cy="0"/>
              </a:xfrm>
              <a:custGeom>
                <a:rect b="b" l="l" r="r" t="t"/>
                <a:pathLst>
                  <a:path extrusionOk="0" fill="none" h="0" w="7448">
                    <a:moveTo>
                      <a:pt x="0" y="0"/>
                    </a:moveTo>
                    <a:lnTo>
                      <a:pt x="7447"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1"/>
              <p:cNvSpPr/>
              <p:nvPr/>
            </p:nvSpPr>
            <p:spPr>
              <a:xfrm>
                <a:off x="4196400" y="3543650"/>
                <a:ext cx="392875" cy="392900"/>
              </a:xfrm>
              <a:custGeom>
                <a:rect b="b" l="l" r="r" t="t"/>
                <a:pathLst>
                  <a:path extrusionOk="0" h="15716" w="15715">
                    <a:moveTo>
                      <a:pt x="0" y="1"/>
                    </a:moveTo>
                    <a:lnTo>
                      <a:pt x="0" y="15715"/>
                    </a:lnTo>
                    <a:lnTo>
                      <a:pt x="15715" y="15715"/>
                    </a:lnTo>
                    <a:lnTo>
                      <a:pt x="15715"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1"/>
              <p:cNvSpPr/>
              <p:nvPr/>
            </p:nvSpPr>
            <p:spPr>
              <a:xfrm>
                <a:off x="4235900" y="3590000"/>
                <a:ext cx="89700" cy="88950"/>
              </a:xfrm>
              <a:custGeom>
                <a:rect b="b" l="l" r="r" t="t"/>
                <a:pathLst>
                  <a:path extrusionOk="0" h="3558" w="3588">
                    <a:moveTo>
                      <a:pt x="1" y="1"/>
                    </a:moveTo>
                    <a:lnTo>
                      <a:pt x="1"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1"/>
              <p:cNvSpPr/>
              <p:nvPr/>
            </p:nvSpPr>
            <p:spPr>
              <a:xfrm>
                <a:off x="4229825" y="3871925"/>
                <a:ext cx="326775" cy="25"/>
              </a:xfrm>
              <a:custGeom>
                <a:rect b="b" l="l" r="r" t="t"/>
                <a:pathLst>
                  <a:path extrusionOk="0" h="1" w="13071">
                    <a:moveTo>
                      <a:pt x="1" y="1"/>
                    </a:moveTo>
                    <a:lnTo>
                      <a:pt x="1307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4229825" y="3871925"/>
                <a:ext cx="326775" cy="25"/>
              </a:xfrm>
              <a:custGeom>
                <a:rect b="b" l="l" r="r" t="t"/>
                <a:pathLst>
                  <a:path extrusionOk="0" fill="none" h="1" w="13071">
                    <a:moveTo>
                      <a:pt x="1" y="1"/>
                    </a:moveTo>
                    <a:lnTo>
                      <a:pt x="13071"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1"/>
              <p:cNvSpPr/>
              <p:nvPr/>
            </p:nvSpPr>
            <p:spPr>
              <a:xfrm>
                <a:off x="4229825" y="3806575"/>
                <a:ext cx="326775" cy="25"/>
              </a:xfrm>
              <a:custGeom>
                <a:rect b="b" l="l" r="r" t="t"/>
                <a:pathLst>
                  <a:path extrusionOk="0" h="1" w="13071">
                    <a:moveTo>
                      <a:pt x="1" y="1"/>
                    </a:moveTo>
                    <a:lnTo>
                      <a:pt x="1307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4229825" y="3806575"/>
                <a:ext cx="326775" cy="25"/>
              </a:xfrm>
              <a:custGeom>
                <a:rect b="b" l="l" r="r" t="t"/>
                <a:pathLst>
                  <a:path extrusionOk="0" fill="none" h="1" w="13071">
                    <a:moveTo>
                      <a:pt x="1" y="1"/>
                    </a:moveTo>
                    <a:lnTo>
                      <a:pt x="13071" y="1"/>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4229825" y="3740475"/>
                <a:ext cx="326775" cy="25"/>
              </a:xfrm>
              <a:custGeom>
                <a:rect b="b" l="l" r="r" t="t"/>
                <a:pathLst>
                  <a:path extrusionOk="0" h="1" w="13071">
                    <a:moveTo>
                      <a:pt x="1" y="0"/>
                    </a:moveTo>
                    <a:lnTo>
                      <a:pt x="1307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a:off x="4229825" y="3740475"/>
                <a:ext cx="326775" cy="25"/>
              </a:xfrm>
              <a:custGeom>
                <a:rect b="b" l="l" r="r" t="t"/>
                <a:pathLst>
                  <a:path extrusionOk="0" fill="none" h="1" w="13071">
                    <a:moveTo>
                      <a:pt x="1" y="0"/>
                    </a:moveTo>
                    <a:lnTo>
                      <a:pt x="13071"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p:nvPr/>
            </p:nvSpPr>
            <p:spPr>
              <a:xfrm>
                <a:off x="4370400" y="3665250"/>
                <a:ext cx="186200" cy="0"/>
              </a:xfrm>
              <a:custGeom>
                <a:rect b="b" l="l" r="r" t="t"/>
                <a:pathLst>
                  <a:path extrusionOk="0" h="0" w="7448">
                    <a:moveTo>
                      <a:pt x="1" y="0"/>
                    </a:moveTo>
                    <a:lnTo>
                      <a:pt x="744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1"/>
              <p:cNvSpPr/>
              <p:nvPr/>
            </p:nvSpPr>
            <p:spPr>
              <a:xfrm>
                <a:off x="4370400" y="3665250"/>
                <a:ext cx="186200" cy="0"/>
              </a:xfrm>
              <a:custGeom>
                <a:rect b="b" l="l" r="r" t="t"/>
                <a:pathLst>
                  <a:path extrusionOk="0" fill="none" h="0" w="7448">
                    <a:moveTo>
                      <a:pt x="1" y="0"/>
                    </a:moveTo>
                    <a:lnTo>
                      <a:pt x="7448" y="0"/>
                    </a:lnTo>
                  </a:path>
                </a:pathLst>
              </a:custGeom>
              <a:solidFill>
                <a:schemeClr val="accent1"/>
              </a:solid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1" name="Google Shape;2461;p71"/>
          <p:cNvGrpSpPr/>
          <p:nvPr/>
        </p:nvGrpSpPr>
        <p:grpSpPr>
          <a:xfrm>
            <a:off x="7266707" y="1513605"/>
            <a:ext cx="609134" cy="521624"/>
            <a:chOff x="5257975" y="1322500"/>
            <a:chExt cx="793350" cy="679375"/>
          </a:xfrm>
        </p:grpSpPr>
        <p:sp>
          <p:nvSpPr>
            <p:cNvPr id="2462" name="Google Shape;2462;p71"/>
            <p:cNvSpPr/>
            <p:nvPr/>
          </p:nvSpPr>
          <p:spPr>
            <a:xfrm>
              <a:off x="5257975" y="1322500"/>
              <a:ext cx="793350"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1"/>
            <p:cNvSpPr/>
            <p:nvPr/>
          </p:nvSpPr>
          <p:spPr>
            <a:xfrm>
              <a:off x="5288350" y="1580100"/>
              <a:ext cx="512950" cy="259150"/>
            </a:xfrm>
            <a:custGeom>
              <a:rect b="b" l="l" r="r" t="t"/>
              <a:pathLst>
                <a:path extrusionOk="0" h="10366" w="20518">
                  <a:moveTo>
                    <a:pt x="10275" y="1"/>
                  </a:moveTo>
                  <a:lnTo>
                    <a:pt x="1" y="10365"/>
                  </a:lnTo>
                  <a:lnTo>
                    <a:pt x="20518" y="10365"/>
                  </a:lnTo>
                  <a:lnTo>
                    <a:pt x="10275" y="1"/>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1"/>
            <p:cNvSpPr/>
            <p:nvPr/>
          </p:nvSpPr>
          <p:spPr>
            <a:xfrm>
              <a:off x="5705550" y="1679650"/>
              <a:ext cx="315375" cy="159600"/>
            </a:xfrm>
            <a:custGeom>
              <a:rect b="b" l="l" r="r" t="t"/>
              <a:pathLst>
                <a:path extrusionOk="0" h="6384" w="12615">
                  <a:moveTo>
                    <a:pt x="6322" y="0"/>
                  </a:moveTo>
                  <a:lnTo>
                    <a:pt x="0" y="6383"/>
                  </a:lnTo>
                  <a:lnTo>
                    <a:pt x="12614" y="6383"/>
                  </a:lnTo>
                  <a:lnTo>
                    <a:pt x="6322"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1"/>
            <p:cNvSpPr/>
            <p:nvPr/>
          </p:nvSpPr>
          <p:spPr>
            <a:xfrm>
              <a:off x="5646275" y="1415050"/>
              <a:ext cx="194550" cy="176625"/>
            </a:xfrm>
            <a:custGeom>
              <a:rect b="b" l="l" r="r" t="t"/>
              <a:pathLst>
                <a:path extrusionOk="0" h="7065" w="7782">
                  <a:moveTo>
                    <a:pt x="3895" y="0"/>
                  </a:moveTo>
                  <a:cubicBezTo>
                    <a:pt x="2303" y="0"/>
                    <a:pt x="846" y="1100"/>
                    <a:pt x="456" y="2712"/>
                  </a:cubicBezTo>
                  <a:cubicBezTo>
                    <a:pt x="0" y="4627"/>
                    <a:pt x="1186" y="6511"/>
                    <a:pt x="3101" y="6967"/>
                  </a:cubicBezTo>
                  <a:cubicBezTo>
                    <a:pt x="3374" y="7033"/>
                    <a:pt x="3647" y="7065"/>
                    <a:pt x="3917" y="7065"/>
                  </a:cubicBezTo>
                  <a:cubicBezTo>
                    <a:pt x="5509" y="7065"/>
                    <a:pt x="6962" y="5965"/>
                    <a:pt x="7326" y="4353"/>
                  </a:cubicBezTo>
                  <a:cubicBezTo>
                    <a:pt x="7782" y="2438"/>
                    <a:pt x="6596" y="523"/>
                    <a:pt x="4712" y="98"/>
                  </a:cubicBezTo>
                  <a:cubicBezTo>
                    <a:pt x="4438" y="32"/>
                    <a:pt x="4165" y="0"/>
                    <a:pt x="3895"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6" name="Google Shape;2466;p71"/>
          <p:cNvGrpSpPr/>
          <p:nvPr/>
        </p:nvGrpSpPr>
        <p:grpSpPr>
          <a:xfrm>
            <a:off x="7403222" y="3001390"/>
            <a:ext cx="968541" cy="727567"/>
            <a:chOff x="5435775" y="3260225"/>
            <a:chExt cx="1261450" cy="947600"/>
          </a:xfrm>
        </p:grpSpPr>
        <p:sp>
          <p:nvSpPr>
            <p:cNvPr id="2467" name="Google Shape;2467;p71"/>
            <p:cNvSpPr/>
            <p:nvPr/>
          </p:nvSpPr>
          <p:spPr>
            <a:xfrm>
              <a:off x="5435775" y="3260225"/>
              <a:ext cx="1261450" cy="947600"/>
            </a:xfrm>
            <a:custGeom>
              <a:rect b="b" l="l" r="r" t="t"/>
              <a:pathLst>
                <a:path extrusionOk="0" h="37904" w="50458">
                  <a:moveTo>
                    <a:pt x="4074" y="0"/>
                  </a:moveTo>
                  <a:cubicBezTo>
                    <a:pt x="1824" y="0"/>
                    <a:pt x="1" y="1824"/>
                    <a:pt x="1" y="4073"/>
                  </a:cubicBezTo>
                  <a:lnTo>
                    <a:pt x="1" y="33830"/>
                  </a:lnTo>
                  <a:cubicBezTo>
                    <a:pt x="1" y="36080"/>
                    <a:pt x="1824" y="37903"/>
                    <a:pt x="4074" y="37903"/>
                  </a:cubicBezTo>
                  <a:lnTo>
                    <a:pt x="46354" y="37903"/>
                  </a:lnTo>
                  <a:cubicBezTo>
                    <a:pt x="48634" y="37903"/>
                    <a:pt x="50457" y="36080"/>
                    <a:pt x="50457" y="33830"/>
                  </a:cubicBezTo>
                  <a:lnTo>
                    <a:pt x="50457" y="4073"/>
                  </a:lnTo>
                  <a:cubicBezTo>
                    <a:pt x="50457" y="1824"/>
                    <a:pt x="48634" y="0"/>
                    <a:pt x="46384" y="0"/>
                  </a:cubicBezTo>
                  <a:close/>
                </a:path>
              </a:pathLst>
            </a:custGeom>
            <a:solidFill>
              <a:schemeClr val="accent4"/>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1"/>
            <p:cNvSpPr/>
            <p:nvPr/>
          </p:nvSpPr>
          <p:spPr>
            <a:xfrm>
              <a:off x="5599925" y="3922850"/>
              <a:ext cx="932400" cy="199100"/>
            </a:xfrm>
            <a:custGeom>
              <a:rect b="b" l="l" r="r" t="t"/>
              <a:pathLst>
                <a:path extrusionOk="0" h="7964" w="37296">
                  <a:moveTo>
                    <a:pt x="4012" y="0"/>
                  </a:moveTo>
                  <a:cubicBezTo>
                    <a:pt x="1793" y="0"/>
                    <a:pt x="0" y="1763"/>
                    <a:pt x="0" y="3982"/>
                  </a:cubicBezTo>
                  <a:cubicBezTo>
                    <a:pt x="0" y="6170"/>
                    <a:pt x="1793" y="7964"/>
                    <a:pt x="4012" y="7964"/>
                  </a:cubicBezTo>
                  <a:lnTo>
                    <a:pt x="33283" y="7964"/>
                  </a:lnTo>
                  <a:cubicBezTo>
                    <a:pt x="35502" y="7964"/>
                    <a:pt x="37296" y="6170"/>
                    <a:pt x="37296" y="3982"/>
                  </a:cubicBezTo>
                  <a:cubicBezTo>
                    <a:pt x="37296" y="1763"/>
                    <a:pt x="35502" y="0"/>
                    <a:pt x="3328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1"/>
            <p:cNvSpPr/>
            <p:nvPr/>
          </p:nvSpPr>
          <p:spPr>
            <a:xfrm>
              <a:off x="6342325" y="3938800"/>
              <a:ext cx="167200" cy="167200"/>
            </a:xfrm>
            <a:custGeom>
              <a:rect b="b" l="l" r="r" t="t"/>
              <a:pathLst>
                <a:path extrusionOk="0" h="6688" w="6688">
                  <a:moveTo>
                    <a:pt x="3344" y="0"/>
                  </a:moveTo>
                  <a:cubicBezTo>
                    <a:pt x="1490" y="0"/>
                    <a:pt x="1" y="1490"/>
                    <a:pt x="1" y="3344"/>
                  </a:cubicBezTo>
                  <a:cubicBezTo>
                    <a:pt x="1" y="5198"/>
                    <a:pt x="1490" y="6687"/>
                    <a:pt x="3344" y="6687"/>
                  </a:cubicBezTo>
                  <a:cubicBezTo>
                    <a:pt x="5168" y="6687"/>
                    <a:pt x="6688" y="5198"/>
                    <a:pt x="6688" y="3344"/>
                  </a:cubicBezTo>
                  <a:cubicBezTo>
                    <a:pt x="6688" y="1490"/>
                    <a:pt x="5168" y="0"/>
                    <a:pt x="3344"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1"/>
            <p:cNvSpPr/>
            <p:nvPr/>
          </p:nvSpPr>
          <p:spPr>
            <a:xfrm>
              <a:off x="6386400" y="3959325"/>
              <a:ext cx="79050" cy="125400"/>
            </a:xfrm>
            <a:custGeom>
              <a:rect b="b" l="l" r="r" t="t"/>
              <a:pathLst>
                <a:path extrusionOk="0" h="5016" w="3162">
                  <a:moveTo>
                    <a:pt x="882" y="0"/>
                  </a:moveTo>
                  <a:lnTo>
                    <a:pt x="882" y="2857"/>
                  </a:lnTo>
                  <a:lnTo>
                    <a:pt x="1" y="2857"/>
                  </a:lnTo>
                  <a:lnTo>
                    <a:pt x="1581" y="5015"/>
                  </a:lnTo>
                  <a:lnTo>
                    <a:pt x="3162" y="2857"/>
                  </a:lnTo>
                  <a:lnTo>
                    <a:pt x="2250" y="2857"/>
                  </a:lnTo>
                  <a:lnTo>
                    <a:pt x="2250"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1"/>
            <p:cNvSpPr/>
            <p:nvPr/>
          </p:nvSpPr>
          <p:spPr>
            <a:xfrm>
              <a:off x="5599925" y="3721475"/>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1"/>
            <p:cNvSpPr/>
            <p:nvPr/>
          </p:nvSpPr>
          <p:spPr>
            <a:xfrm>
              <a:off x="5599925" y="3721475"/>
              <a:ext cx="976475" cy="25"/>
            </a:xfrm>
            <a:custGeom>
              <a:rect b="b" l="l" r="r" t="t"/>
              <a:pathLst>
                <a:path extrusionOk="0" fill="none" h="1" w="39059">
                  <a:moveTo>
                    <a:pt x="0" y="0"/>
                  </a:moveTo>
                  <a:lnTo>
                    <a:pt x="39059"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1"/>
            <p:cNvSpPr/>
            <p:nvPr/>
          </p:nvSpPr>
          <p:spPr>
            <a:xfrm>
              <a:off x="5599925" y="3608250"/>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1"/>
            <p:cNvSpPr/>
            <p:nvPr/>
          </p:nvSpPr>
          <p:spPr>
            <a:xfrm>
              <a:off x="5599925" y="3608250"/>
              <a:ext cx="976475" cy="25"/>
            </a:xfrm>
            <a:custGeom>
              <a:rect b="b" l="l" r="r" t="t"/>
              <a:pathLst>
                <a:path extrusionOk="0" fill="none" h="1" w="39059">
                  <a:moveTo>
                    <a:pt x="0" y="0"/>
                  </a:moveTo>
                  <a:lnTo>
                    <a:pt x="39059"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1"/>
            <p:cNvSpPr/>
            <p:nvPr/>
          </p:nvSpPr>
          <p:spPr>
            <a:xfrm>
              <a:off x="5599925" y="3495025"/>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1"/>
            <p:cNvSpPr/>
            <p:nvPr/>
          </p:nvSpPr>
          <p:spPr>
            <a:xfrm>
              <a:off x="5599925" y="3495025"/>
              <a:ext cx="976475" cy="25"/>
            </a:xfrm>
            <a:custGeom>
              <a:rect b="b" l="l" r="r" t="t"/>
              <a:pathLst>
                <a:path extrusionOk="0" fill="none" h="1" w="39059">
                  <a:moveTo>
                    <a:pt x="0" y="0"/>
                  </a:moveTo>
                  <a:lnTo>
                    <a:pt x="39059"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1"/>
            <p:cNvSpPr/>
            <p:nvPr/>
          </p:nvSpPr>
          <p:spPr>
            <a:xfrm>
              <a:off x="5599925" y="3381050"/>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1"/>
            <p:cNvSpPr/>
            <p:nvPr/>
          </p:nvSpPr>
          <p:spPr>
            <a:xfrm>
              <a:off x="5599925" y="3381050"/>
              <a:ext cx="976475" cy="25"/>
            </a:xfrm>
            <a:custGeom>
              <a:rect b="b" l="l" r="r" t="t"/>
              <a:pathLst>
                <a:path extrusionOk="0" fill="none" h="1" w="39059">
                  <a:moveTo>
                    <a:pt x="0" y="0"/>
                  </a:moveTo>
                  <a:lnTo>
                    <a:pt x="39059" y="0"/>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p:nvPr/>
          </p:nvSpPr>
          <p:spPr>
            <a:xfrm>
              <a:off x="5599925" y="3835450"/>
              <a:ext cx="778900" cy="25"/>
            </a:xfrm>
            <a:custGeom>
              <a:rect b="b" l="l" r="r" t="t"/>
              <a:pathLst>
                <a:path extrusionOk="0" h="1" w="31156">
                  <a:moveTo>
                    <a:pt x="0" y="1"/>
                  </a:moveTo>
                  <a:lnTo>
                    <a:pt x="31156"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1"/>
            <p:cNvSpPr/>
            <p:nvPr/>
          </p:nvSpPr>
          <p:spPr>
            <a:xfrm>
              <a:off x="5599925" y="3835450"/>
              <a:ext cx="778900" cy="25"/>
            </a:xfrm>
            <a:custGeom>
              <a:rect b="b" l="l" r="r" t="t"/>
              <a:pathLst>
                <a:path extrusionOk="0" fill="none" h="1" w="31156">
                  <a:moveTo>
                    <a:pt x="0" y="1"/>
                  </a:moveTo>
                  <a:lnTo>
                    <a:pt x="31156" y="1"/>
                  </a:lnTo>
                </a:path>
              </a:pathLst>
            </a:custGeom>
            <a:noFill/>
            <a:ln cap="rnd" cmpd="sng" w="19000">
              <a:solidFill>
                <a:srgbClr val="FFFFFF"/>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71"/>
          <p:cNvGrpSpPr/>
          <p:nvPr/>
        </p:nvGrpSpPr>
        <p:grpSpPr>
          <a:xfrm>
            <a:off x="4524887" y="1643755"/>
            <a:ext cx="772134" cy="1114007"/>
            <a:chOff x="1302725" y="1466875"/>
            <a:chExt cx="1261450" cy="1819975"/>
          </a:xfrm>
        </p:grpSpPr>
        <p:sp>
          <p:nvSpPr>
            <p:cNvPr id="2482" name="Google Shape;2482;p71"/>
            <p:cNvSpPr/>
            <p:nvPr/>
          </p:nvSpPr>
          <p:spPr>
            <a:xfrm>
              <a:off x="1302725" y="1466875"/>
              <a:ext cx="1261450" cy="1819975"/>
            </a:xfrm>
            <a:custGeom>
              <a:rect b="b" l="l" r="r" t="t"/>
              <a:pathLst>
                <a:path extrusionOk="0" h="72799" w="50458">
                  <a:moveTo>
                    <a:pt x="4073" y="1"/>
                  </a:moveTo>
                  <a:cubicBezTo>
                    <a:pt x="1824" y="1"/>
                    <a:pt x="0" y="1824"/>
                    <a:pt x="0" y="4074"/>
                  </a:cubicBezTo>
                  <a:lnTo>
                    <a:pt x="0" y="68755"/>
                  </a:lnTo>
                  <a:cubicBezTo>
                    <a:pt x="0" y="70974"/>
                    <a:pt x="1824" y="72798"/>
                    <a:pt x="4073" y="72798"/>
                  </a:cubicBezTo>
                  <a:lnTo>
                    <a:pt x="46354" y="72798"/>
                  </a:lnTo>
                  <a:cubicBezTo>
                    <a:pt x="48603" y="72798"/>
                    <a:pt x="50427" y="70974"/>
                    <a:pt x="50457" y="68695"/>
                  </a:cubicBezTo>
                  <a:lnTo>
                    <a:pt x="50457" y="4074"/>
                  </a:lnTo>
                  <a:cubicBezTo>
                    <a:pt x="50457" y="1824"/>
                    <a:pt x="48634" y="1"/>
                    <a:pt x="46415"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1"/>
            <p:cNvSpPr/>
            <p:nvPr/>
          </p:nvSpPr>
          <p:spPr>
            <a:xfrm>
              <a:off x="1410625" y="2677375"/>
              <a:ext cx="1045650" cy="31950"/>
            </a:xfrm>
            <a:custGeom>
              <a:rect b="b" l="l" r="r" t="t"/>
              <a:pathLst>
                <a:path extrusionOk="0" h="1278" w="41826">
                  <a:moveTo>
                    <a:pt x="639" y="1"/>
                  </a:moveTo>
                  <a:cubicBezTo>
                    <a:pt x="305" y="1"/>
                    <a:pt x="1" y="274"/>
                    <a:pt x="1" y="639"/>
                  </a:cubicBezTo>
                  <a:cubicBezTo>
                    <a:pt x="1" y="1034"/>
                    <a:pt x="274" y="1277"/>
                    <a:pt x="639" y="1277"/>
                  </a:cubicBezTo>
                  <a:lnTo>
                    <a:pt x="41187" y="1277"/>
                  </a:lnTo>
                  <a:cubicBezTo>
                    <a:pt x="41551" y="1277"/>
                    <a:pt x="41825" y="973"/>
                    <a:pt x="41825" y="639"/>
                  </a:cubicBezTo>
                  <a:cubicBezTo>
                    <a:pt x="41825" y="274"/>
                    <a:pt x="41521" y="1"/>
                    <a:pt x="41187"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1"/>
            <p:cNvSpPr/>
            <p:nvPr/>
          </p:nvSpPr>
          <p:spPr>
            <a:xfrm>
              <a:off x="2219900" y="2676625"/>
              <a:ext cx="236375" cy="31925"/>
            </a:xfrm>
            <a:custGeom>
              <a:rect b="b" l="l" r="r" t="t"/>
              <a:pathLst>
                <a:path extrusionOk="0" h="1277" w="9455">
                  <a:moveTo>
                    <a:pt x="1" y="0"/>
                  </a:moveTo>
                  <a:lnTo>
                    <a:pt x="1" y="1277"/>
                  </a:lnTo>
                  <a:lnTo>
                    <a:pt x="8816" y="1277"/>
                  </a:lnTo>
                  <a:cubicBezTo>
                    <a:pt x="9150" y="1277"/>
                    <a:pt x="9454" y="1003"/>
                    <a:pt x="9454" y="639"/>
                  </a:cubicBezTo>
                  <a:cubicBezTo>
                    <a:pt x="9454" y="304"/>
                    <a:pt x="9180" y="0"/>
                    <a:pt x="8816" y="0"/>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1"/>
            <p:cNvSpPr/>
            <p:nvPr/>
          </p:nvSpPr>
          <p:spPr>
            <a:xfrm>
              <a:off x="2159125" y="2631800"/>
              <a:ext cx="121600" cy="121600"/>
            </a:xfrm>
            <a:custGeom>
              <a:rect b="b" l="l" r="r" t="t"/>
              <a:pathLst>
                <a:path extrusionOk="0" h="4864" w="4864">
                  <a:moveTo>
                    <a:pt x="2432" y="0"/>
                  </a:moveTo>
                  <a:cubicBezTo>
                    <a:pt x="1095" y="0"/>
                    <a:pt x="0" y="1064"/>
                    <a:pt x="0" y="2432"/>
                  </a:cubicBezTo>
                  <a:cubicBezTo>
                    <a:pt x="0" y="3781"/>
                    <a:pt x="1065" y="4864"/>
                    <a:pt x="2378" y="4864"/>
                  </a:cubicBezTo>
                  <a:cubicBezTo>
                    <a:pt x="2396" y="4864"/>
                    <a:pt x="2414" y="4864"/>
                    <a:pt x="2432" y="4863"/>
                  </a:cubicBezTo>
                  <a:cubicBezTo>
                    <a:pt x="3739" y="4863"/>
                    <a:pt x="4864" y="3799"/>
                    <a:pt x="4864" y="2432"/>
                  </a:cubicBezTo>
                  <a:cubicBezTo>
                    <a:pt x="4864" y="1094"/>
                    <a:pt x="3800" y="0"/>
                    <a:pt x="2432" y="0"/>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1"/>
            <p:cNvSpPr/>
            <p:nvPr/>
          </p:nvSpPr>
          <p:spPr>
            <a:xfrm>
              <a:off x="2197875" y="2669775"/>
              <a:ext cx="45625" cy="45625"/>
            </a:xfrm>
            <a:custGeom>
              <a:rect b="b" l="l" r="r" t="t"/>
              <a:pathLst>
                <a:path extrusionOk="0" h="1825" w="1825">
                  <a:moveTo>
                    <a:pt x="912" y="1"/>
                  </a:moveTo>
                  <a:cubicBezTo>
                    <a:pt x="426" y="1"/>
                    <a:pt x="1" y="426"/>
                    <a:pt x="1" y="913"/>
                  </a:cubicBezTo>
                  <a:cubicBezTo>
                    <a:pt x="1" y="1429"/>
                    <a:pt x="365" y="1825"/>
                    <a:pt x="912" y="1825"/>
                  </a:cubicBezTo>
                  <a:cubicBezTo>
                    <a:pt x="1399" y="1825"/>
                    <a:pt x="1824" y="1399"/>
                    <a:pt x="1824" y="913"/>
                  </a:cubicBezTo>
                  <a:cubicBezTo>
                    <a:pt x="1824" y="426"/>
                    <a:pt x="1399" y="1"/>
                    <a:pt x="912"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1"/>
            <p:cNvSpPr/>
            <p:nvPr/>
          </p:nvSpPr>
          <p:spPr>
            <a:xfrm>
              <a:off x="1410625" y="2453975"/>
              <a:ext cx="1045650" cy="32700"/>
            </a:xfrm>
            <a:custGeom>
              <a:rect b="b" l="l" r="r" t="t"/>
              <a:pathLst>
                <a:path extrusionOk="0" h="1308" w="41826">
                  <a:moveTo>
                    <a:pt x="639" y="0"/>
                  </a:moveTo>
                  <a:cubicBezTo>
                    <a:pt x="305" y="0"/>
                    <a:pt x="1" y="274"/>
                    <a:pt x="1" y="639"/>
                  </a:cubicBezTo>
                  <a:cubicBezTo>
                    <a:pt x="1" y="1034"/>
                    <a:pt x="274" y="1307"/>
                    <a:pt x="639" y="1307"/>
                  </a:cubicBezTo>
                  <a:lnTo>
                    <a:pt x="41187" y="1307"/>
                  </a:lnTo>
                  <a:cubicBezTo>
                    <a:pt x="41551" y="1307"/>
                    <a:pt x="41825" y="1004"/>
                    <a:pt x="41825" y="639"/>
                  </a:cubicBezTo>
                  <a:cubicBezTo>
                    <a:pt x="41825" y="274"/>
                    <a:pt x="41521" y="0"/>
                    <a:pt x="41187" y="0"/>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1"/>
            <p:cNvSpPr/>
            <p:nvPr/>
          </p:nvSpPr>
          <p:spPr>
            <a:xfrm>
              <a:off x="1785250" y="2453225"/>
              <a:ext cx="671775" cy="31925"/>
            </a:xfrm>
            <a:custGeom>
              <a:rect b="b" l="l" r="r" t="t"/>
              <a:pathLst>
                <a:path extrusionOk="0" h="1277" w="26871">
                  <a:moveTo>
                    <a:pt x="1" y="0"/>
                  </a:moveTo>
                  <a:lnTo>
                    <a:pt x="1" y="1277"/>
                  </a:lnTo>
                  <a:lnTo>
                    <a:pt x="26232" y="1277"/>
                  </a:lnTo>
                  <a:cubicBezTo>
                    <a:pt x="26566" y="1277"/>
                    <a:pt x="26870" y="1034"/>
                    <a:pt x="26870" y="638"/>
                  </a:cubicBezTo>
                  <a:cubicBezTo>
                    <a:pt x="26870" y="304"/>
                    <a:pt x="26597" y="0"/>
                    <a:pt x="26232" y="0"/>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1"/>
            <p:cNvSpPr/>
            <p:nvPr/>
          </p:nvSpPr>
          <p:spPr>
            <a:xfrm>
              <a:off x="1723700" y="2408375"/>
              <a:ext cx="121600" cy="121625"/>
            </a:xfrm>
            <a:custGeom>
              <a:rect b="b" l="l" r="r" t="t"/>
              <a:pathLst>
                <a:path extrusionOk="0" h="4865" w="4864">
                  <a:moveTo>
                    <a:pt x="2432" y="1"/>
                  </a:moveTo>
                  <a:cubicBezTo>
                    <a:pt x="1095" y="1"/>
                    <a:pt x="1" y="1065"/>
                    <a:pt x="1" y="2432"/>
                  </a:cubicBezTo>
                  <a:cubicBezTo>
                    <a:pt x="1" y="3782"/>
                    <a:pt x="1065" y="4865"/>
                    <a:pt x="2378" y="4865"/>
                  </a:cubicBezTo>
                  <a:cubicBezTo>
                    <a:pt x="2396" y="4865"/>
                    <a:pt x="2414" y="4864"/>
                    <a:pt x="2432" y="4864"/>
                  </a:cubicBezTo>
                  <a:cubicBezTo>
                    <a:pt x="3770" y="4864"/>
                    <a:pt x="4864" y="3800"/>
                    <a:pt x="4864" y="2432"/>
                  </a:cubicBezTo>
                  <a:cubicBezTo>
                    <a:pt x="4864" y="1095"/>
                    <a:pt x="3800" y="1"/>
                    <a:pt x="2432" y="1"/>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1"/>
            <p:cNvSpPr/>
            <p:nvPr/>
          </p:nvSpPr>
          <p:spPr>
            <a:xfrm>
              <a:off x="1762450" y="2446375"/>
              <a:ext cx="45625" cy="45625"/>
            </a:xfrm>
            <a:custGeom>
              <a:rect b="b" l="l" r="r" t="t"/>
              <a:pathLst>
                <a:path extrusionOk="0" h="1825" w="1825">
                  <a:moveTo>
                    <a:pt x="913" y="0"/>
                  </a:moveTo>
                  <a:cubicBezTo>
                    <a:pt x="426" y="0"/>
                    <a:pt x="1" y="426"/>
                    <a:pt x="1" y="912"/>
                  </a:cubicBezTo>
                  <a:cubicBezTo>
                    <a:pt x="1" y="1399"/>
                    <a:pt x="426" y="1824"/>
                    <a:pt x="913" y="1824"/>
                  </a:cubicBezTo>
                  <a:cubicBezTo>
                    <a:pt x="1429" y="1824"/>
                    <a:pt x="1825" y="1399"/>
                    <a:pt x="1825" y="912"/>
                  </a:cubicBezTo>
                  <a:cubicBezTo>
                    <a:pt x="1825" y="426"/>
                    <a:pt x="1429" y="0"/>
                    <a:pt x="9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1"/>
            <p:cNvSpPr/>
            <p:nvPr/>
          </p:nvSpPr>
          <p:spPr>
            <a:xfrm>
              <a:off x="1410625" y="2229800"/>
              <a:ext cx="1045650" cy="31950"/>
            </a:xfrm>
            <a:custGeom>
              <a:rect b="b" l="l" r="r" t="t"/>
              <a:pathLst>
                <a:path extrusionOk="0" h="1278" w="41826">
                  <a:moveTo>
                    <a:pt x="639" y="1"/>
                  </a:moveTo>
                  <a:cubicBezTo>
                    <a:pt x="305" y="1"/>
                    <a:pt x="1" y="305"/>
                    <a:pt x="1" y="639"/>
                  </a:cubicBezTo>
                  <a:cubicBezTo>
                    <a:pt x="1" y="1034"/>
                    <a:pt x="274" y="1277"/>
                    <a:pt x="639" y="1277"/>
                  </a:cubicBezTo>
                  <a:lnTo>
                    <a:pt x="41187" y="1277"/>
                  </a:lnTo>
                  <a:cubicBezTo>
                    <a:pt x="41551" y="1277"/>
                    <a:pt x="41825" y="1004"/>
                    <a:pt x="41825" y="639"/>
                  </a:cubicBezTo>
                  <a:cubicBezTo>
                    <a:pt x="41825" y="274"/>
                    <a:pt x="41521" y="1"/>
                    <a:pt x="41187"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1"/>
            <p:cNvSpPr/>
            <p:nvPr/>
          </p:nvSpPr>
          <p:spPr>
            <a:xfrm>
              <a:off x="2083125" y="2229800"/>
              <a:ext cx="373150" cy="32700"/>
            </a:xfrm>
            <a:custGeom>
              <a:rect b="b" l="l" r="r" t="t"/>
              <a:pathLst>
                <a:path extrusionOk="0" h="1308" w="14926">
                  <a:moveTo>
                    <a:pt x="1" y="1"/>
                  </a:moveTo>
                  <a:lnTo>
                    <a:pt x="1" y="1308"/>
                  </a:lnTo>
                  <a:lnTo>
                    <a:pt x="14287" y="1308"/>
                  </a:lnTo>
                  <a:cubicBezTo>
                    <a:pt x="14621" y="1308"/>
                    <a:pt x="14925" y="1034"/>
                    <a:pt x="14925" y="639"/>
                  </a:cubicBezTo>
                  <a:cubicBezTo>
                    <a:pt x="14925" y="305"/>
                    <a:pt x="14651" y="1"/>
                    <a:pt x="14287" y="1"/>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a:off x="2022350" y="2184975"/>
              <a:ext cx="121600" cy="121675"/>
            </a:xfrm>
            <a:custGeom>
              <a:rect b="b" l="l" r="r" t="t"/>
              <a:pathLst>
                <a:path extrusionOk="0" h="4867" w="4864">
                  <a:moveTo>
                    <a:pt x="2432" y="0"/>
                  </a:moveTo>
                  <a:cubicBezTo>
                    <a:pt x="1094" y="0"/>
                    <a:pt x="0" y="1064"/>
                    <a:pt x="0" y="2432"/>
                  </a:cubicBezTo>
                  <a:cubicBezTo>
                    <a:pt x="0" y="3764"/>
                    <a:pt x="1010" y="4866"/>
                    <a:pt x="2326" y="4866"/>
                  </a:cubicBezTo>
                  <a:cubicBezTo>
                    <a:pt x="2361" y="4866"/>
                    <a:pt x="2396" y="4865"/>
                    <a:pt x="2432" y="4864"/>
                  </a:cubicBezTo>
                  <a:cubicBezTo>
                    <a:pt x="3739" y="4864"/>
                    <a:pt x="4863" y="3800"/>
                    <a:pt x="4863" y="2432"/>
                  </a:cubicBezTo>
                  <a:cubicBezTo>
                    <a:pt x="4863" y="1125"/>
                    <a:pt x="3800" y="0"/>
                    <a:pt x="2432" y="0"/>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1"/>
            <p:cNvSpPr/>
            <p:nvPr/>
          </p:nvSpPr>
          <p:spPr>
            <a:xfrm>
              <a:off x="2060325" y="2222975"/>
              <a:ext cx="45625" cy="45600"/>
            </a:xfrm>
            <a:custGeom>
              <a:rect b="b" l="l" r="r" t="t"/>
              <a:pathLst>
                <a:path extrusionOk="0" h="1824" w="1825">
                  <a:moveTo>
                    <a:pt x="913" y="0"/>
                  </a:moveTo>
                  <a:cubicBezTo>
                    <a:pt x="396" y="0"/>
                    <a:pt x="1" y="426"/>
                    <a:pt x="1" y="912"/>
                  </a:cubicBezTo>
                  <a:cubicBezTo>
                    <a:pt x="1" y="1429"/>
                    <a:pt x="396" y="1824"/>
                    <a:pt x="913" y="1824"/>
                  </a:cubicBezTo>
                  <a:cubicBezTo>
                    <a:pt x="1399" y="1824"/>
                    <a:pt x="1825" y="1429"/>
                    <a:pt x="1825" y="912"/>
                  </a:cubicBezTo>
                  <a:cubicBezTo>
                    <a:pt x="1825" y="426"/>
                    <a:pt x="1399" y="0"/>
                    <a:pt x="9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1"/>
            <p:cNvSpPr/>
            <p:nvPr/>
          </p:nvSpPr>
          <p:spPr>
            <a:xfrm>
              <a:off x="1555000" y="2925100"/>
              <a:ext cx="756125" cy="199125"/>
            </a:xfrm>
            <a:custGeom>
              <a:rect b="b" l="l" r="r" t="t"/>
              <a:pathLst>
                <a:path extrusionOk="0" h="7965" w="30245">
                  <a:moveTo>
                    <a:pt x="3983" y="1"/>
                  </a:moveTo>
                  <a:cubicBezTo>
                    <a:pt x="1764" y="1"/>
                    <a:pt x="1" y="1794"/>
                    <a:pt x="1" y="3983"/>
                  </a:cubicBezTo>
                  <a:cubicBezTo>
                    <a:pt x="1" y="6201"/>
                    <a:pt x="1764" y="7964"/>
                    <a:pt x="3983" y="7964"/>
                  </a:cubicBezTo>
                  <a:lnTo>
                    <a:pt x="26232" y="7964"/>
                  </a:lnTo>
                  <a:cubicBezTo>
                    <a:pt x="28451" y="7964"/>
                    <a:pt x="30244" y="6201"/>
                    <a:pt x="30244" y="3983"/>
                  </a:cubicBezTo>
                  <a:cubicBezTo>
                    <a:pt x="30244" y="1794"/>
                    <a:pt x="28451" y="1"/>
                    <a:pt x="26232"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1"/>
            <p:cNvSpPr/>
            <p:nvPr/>
          </p:nvSpPr>
          <p:spPr>
            <a:xfrm>
              <a:off x="1876450" y="1741950"/>
              <a:ext cx="579825" cy="25"/>
            </a:xfrm>
            <a:custGeom>
              <a:rect b="b" l="l" r="r" t="t"/>
              <a:pathLst>
                <a:path extrusionOk="0" h="1" w="23193">
                  <a:moveTo>
                    <a:pt x="0" y="1"/>
                  </a:moveTo>
                  <a:lnTo>
                    <a:pt x="2319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1"/>
            <p:cNvSpPr/>
            <p:nvPr/>
          </p:nvSpPr>
          <p:spPr>
            <a:xfrm>
              <a:off x="1876450" y="1741950"/>
              <a:ext cx="579825" cy="25"/>
            </a:xfrm>
            <a:custGeom>
              <a:rect b="b" l="l" r="r" t="t"/>
              <a:pathLst>
                <a:path extrusionOk="0" fill="none" h="1" w="23193">
                  <a:moveTo>
                    <a:pt x="0" y="1"/>
                  </a:moveTo>
                  <a:lnTo>
                    <a:pt x="23192" y="1"/>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1"/>
            <p:cNvSpPr/>
            <p:nvPr/>
          </p:nvSpPr>
          <p:spPr>
            <a:xfrm>
              <a:off x="1876450" y="1855950"/>
              <a:ext cx="579825" cy="25"/>
            </a:xfrm>
            <a:custGeom>
              <a:rect b="b" l="l" r="r" t="t"/>
              <a:pathLst>
                <a:path extrusionOk="0" h="1" w="23193">
                  <a:moveTo>
                    <a:pt x="0" y="0"/>
                  </a:moveTo>
                  <a:lnTo>
                    <a:pt x="2319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1"/>
            <p:cNvSpPr/>
            <p:nvPr/>
          </p:nvSpPr>
          <p:spPr>
            <a:xfrm>
              <a:off x="1876450" y="1855950"/>
              <a:ext cx="579825" cy="25"/>
            </a:xfrm>
            <a:custGeom>
              <a:rect b="b" l="l" r="r" t="t"/>
              <a:pathLst>
                <a:path extrusionOk="0" fill="none" h="1" w="23193">
                  <a:moveTo>
                    <a:pt x="0" y="0"/>
                  </a:moveTo>
                  <a:lnTo>
                    <a:pt x="23192" y="0"/>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1"/>
            <p:cNvSpPr/>
            <p:nvPr/>
          </p:nvSpPr>
          <p:spPr>
            <a:xfrm>
              <a:off x="1876450" y="1969925"/>
              <a:ext cx="290300" cy="25"/>
            </a:xfrm>
            <a:custGeom>
              <a:rect b="b" l="l" r="r" t="t"/>
              <a:pathLst>
                <a:path extrusionOk="0" h="1" w="11612">
                  <a:moveTo>
                    <a:pt x="0" y="0"/>
                  </a:moveTo>
                  <a:lnTo>
                    <a:pt x="1161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a:off x="1876450" y="1969925"/>
              <a:ext cx="290300" cy="25"/>
            </a:xfrm>
            <a:custGeom>
              <a:rect b="b" l="l" r="r" t="t"/>
              <a:pathLst>
                <a:path extrusionOk="0" fill="none" h="1" w="11612">
                  <a:moveTo>
                    <a:pt x="0" y="0"/>
                  </a:moveTo>
                  <a:lnTo>
                    <a:pt x="11611" y="0"/>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1"/>
            <p:cNvSpPr/>
            <p:nvPr/>
          </p:nvSpPr>
          <p:spPr>
            <a:xfrm>
              <a:off x="1445575" y="1697875"/>
              <a:ext cx="315375" cy="315400"/>
            </a:xfrm>
            <a:custGeom>
              <a:rect b="b" l="l" r="r" t="t"/>
              <a:pathLst>
                <a:path extrusionOk="0" h="12616" w="12615">
                  <a:moveTo>
                    <a:pt x="1" y="1"/>
                  </a:moveTo>
                  <a:lnTo>
                    <a:pt x="1" y="12615"/>
                  </a:lnTo>
                  <a:lnTo>
                    <a:pt x="12615" y="12615"/>
                  </a:lnTo>
                  <a:lnTo>
                    <a:pt x="12615"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71"/>
          <p:cNvGrpSpPr/>
          <p:nvPr/>
        </p:nvGrpSpPr>
        <p:grpSpPr>
          <a:xfrm>
            <a:off x="7088155" y="2476292"/>
            <a:ext cx="479030" cy="637685"/>
            <a:chOff x="5025425" y="2576325"/>
            <a:chExt cx="623900" cy="830536"/>
          </a:xfrm>
        </p:grpSpPr>
        <p:sp>
          <p:nvSpPr>
            <p:cNvPr id="2504" name="Google Shape;2504;p71"/>
            <p:cNvSpPr/>
            <p:nvPr/>
          </p:nvSpPr>
          <p:spPr>
            <a:xfrm>
              <a:off x="5025425" y="2576325"/>
              <a:ext cx="623900" cy="830536"/>
            </a:xfrm>
            <a:custGeom>
              <a:rect b="b" l="l" r="r" t="t"/>
              <a:pathLst>
                <a:path extrusionOk="0" h="36475" w="24956">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5283050" y="2776925"/>
              <a:ext cx="25" cy="298675"/>
            </a:xfrm>
            <a:custGeom>
              <a:rect b="b" l="l" r="r" t="t"/>
              <a:pathLst>
                <a:path extrusionOk="0" h="11947" w="1">
                  <a:moveTo>
                    <a:pt x="0" y="11946"/>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5283050" y="2776925"/>
              <a:ext cx="25" cy="298675"/>
            </a:xfrm>
            <a:custGeom>
              <a:rect b="b" l="l" r="r" t="t"/>
              <a:pathLst>
                <a:path extrusionOk="0" fill="none" h="11947" w="1">
                  <a:moveTo>
                    <a:pt x="0" y="11946"/>
                  </a:moveTo>
                  <a:lnTo>
                    <a:pt x="0" y="1"/>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1"/>
            <p:cNvSpPr/>
            <p:nvPr/>
          </p:nvSpPr>
          <p:spPr>
            <a:xfrm>
              <a:off x="5283050" y="3075575"/>
              <a:ext cx="25" cy="148950"/>
            </a:xfrm>
            <a:custGeom>
              <a:rect b="b" l="l" r="r" t="t"/>
              <a:pathLst>
                <a:path extrusionOk="0" h="5958" w="1">
                  <a:moveTo>
                    <a:pt x="0" y="5958"/>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1"/>
            <p:cNvSpPr/>
            <p:nvPr/>
          </p:nvSpPr>
          <p:spPr>
            <a:xfrm>
              <a:off x="5283050" y="3075575"/>
              <a:ext cx="25" cy="148950"/>
            </a:xfrm>
            <a:custGeom>
              <a:rect b="b" l="l" r="r" t="t"/>
              <a:pathLst>
                <a:path extrusionOk="0" fill="none" h="5958" w="1">
                  <a:moveTo>
                    <a:pt x="0" y="5958"/>
                  </a:moveTo>
                  <a:lnTo>
                    <a:pt x="0" y="0"/>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5514050" y="2681950"/>
              <a:ext cx="25" cy="386800"/>
            </a:xfrm>
            <a:custGeom>
              <a:rect b="b" l="l" r="r" t="t"/>
              <a:pathLst>
                <a:path extrusionOk="0" h="15472" w="1">
                  <a:moveTo>
                    <a:pt x="0" y="15471"/>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5514050" y="2681950"/>
              <a:ext cx="25" cy="386800"/>
            </a:xfrm>
            <a:custGeom>
              <a:rect b="b" l="l" r="r" t="t"/>
              <a:pathLst>
                <a:path extrusionOk="0" fill="none" h="15472" w="1">
                  <a:moveTo>
                    <a:pt x="0" y="15471"/>
                  </a:moveTo>
                  <a:lnTo>
                    <a:pt x="0" y="0"/>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5514050" y="3068725"/>
              <a:ext cx="25" cy="155800"/>
            </a:xfrm>
            <a:custGeom>
              <a:rect b="b" l="l" r="r" t="t"/>
              <a:pathLst>
                <a:path extrusionOk="0" h="6232" w="1">
                  <a:moveTo>
                    <a:pt x="0" y="6232"/>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5514050" y="3068725"/>
              <a:ext cx="25" cy="155800"/>
            </a:xfrm>
            <a:custGeom>
              <a:rect b="b" l="l" r="r" t="t"/>
              <a:pathLst>
                <a:path extrusionOk="0" fill="none" h="6232" w="1">
                  <a:moveTo>
                    <a:pt x="0" y="6232"/>
                  </a:moveTo>
                  <a:lnTo>
                    <a:pt x="0" y="0"/>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5406150" y="2902300"/>
              <a:ext cx="25" cy="85900"/>
            </a:xfrm>
            <a:custGeom>
              <a:rect b="b" l="l" r="r" t="t"/>
              <a:pathLst>
                <a:path extrusionOk="0" h="3436" w="1">
                  <a:moveTo>
                    <a:pt x="0" y="3436"/>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5406150" y="2902300"/>
              <a:ext cx="25" cy="85900"/>
            </a:xfrm>
            <a:custGeom>
              <a:rect b="b" l="l" r="r" t="t"/>
              <a:pathLst>
                <a:path extrusionOk="0" fill="none" h="3436" w="1">
                  <a:moveTo>
                    <a:pt x="0" y="3436"/>
                  </a:moveTo>
                  <a:lnTo>
                    <a:pt x="0" y="1"/>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5406150" y="2988175"/>
              <a:ext cx="25" cy="236350"/>
            </a:xfrm>
            <a:custGeom>
              <a:rect b="b" l="l" r="r" t="t"/>
              <a:pathLst>
                <a:path extrusionOk="0" h="9454" w="1">
                  <a:moveTo>
                    <a:pt x="0" y="9454"/>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5406150" y="2988175"/>
              <a:ext cx="25" cy="236350"/>
            </a:xfrm>
            <a:custGeom>
              <a:rect b="b" l="l" r="r" t="t"/>
              <a:pathLst>
                <a:path extrusionOk="0" fill="none" h="9454" w="1">
                  <a:moveTo>
                    <a:pt x="0" y="9454"/>
                  </a:moveTo>
                  <a:lnTo>
                    <a:pt x="0" y="1"/>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5161450" y="2837725"/>
              <a:ext cx="25" cy="150475"/>
            </a:xfrm>
            <a:custGeom>
              <a:rect b="b" l="l" r="r" t="t"/>
              <a:pathLst>
                <a:path extrusionOk="0" h="6019" w="1">
                  <a:moveTo>
                    <a:pt x="1" y="6019"/>
                  </a:moveTo>
                  <a:lnTo>
                    <a:pt x="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5161450" y="2837725"/>
              <a:ext cx="25" cy="150475"/>
            </a:xfrm>
            <a:custGeom>
              <a:rect b="b" l="l" r="r" t="t"/>
              <a:pathLst>
                <a:path extrusionOk="0" fill="none" h="6019" w="1">
                  <a:moveTo>
                    <a:pt x="1" y="6019"/>
                  </a:moveTo>
                  <a:lnTo>
                    <a:pt x="1" y="0"/>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5161450" y="2988175"/>
              <a:ext cx="25" cy="236350"/>
            </a:xfrm>
            <a:custGeom>
              <a:rect b="b" l="l" r="r" t="t"/>
              <a:pathLst>
                <a:path extrusionOk="0" h="9454" w="1">
                  <a:moveTo>
                    <a:pt x="1" y="9454"/>
                  </a:moveTo>
                  <a:lnTo>
                    <a:pt x="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5161450" y="2988175"/>
              <a:ext cx="25" cy="236350"/>
            </a:xfrm>
            <a:custGeom>
              <a:rect b="b" l="l" r="r" t="t"/>
              <a:pathLst>
                <a:path extrusionOk="0" fill="none" h="9454" w="1">
                  <a:moveTo>
                    <a:pt x="1" y="9454"/>
                  </a:moveTo>
                  <a:lnTo>
                    <a:pt x="1" y="1"/>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71"/>
          <p:cNvGrpSpPr/>
          <p:nvPr/>
        </p:nvGrpSpPr>
        <p:grpSpPr>
          <a:xfrm>
            <a:off x="6580307" y="3812292"/>
            <a:ext cx="740403" cy="521624"/>
            <a:chOff x="4589800" y="4667625"/>
            <a:chExt cx="964317" cy="679375"/>
          </a:xfrm>
        </p:grpSpPr>
        <p:sp>
          <p:nvSpPr>
            <p:cNvPr id="2522" name="Google Shape;2522;p71"/>
            <p:cNvSpPr/>
            <p:nvPr/>
          </p:nvSpPr>
          <p:spPr>
            <a:xfrm>
              <a:off x="4589800" y="4667625"/>
              <a:ext cx="964317"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4683313" y="4830500"/>
              <a:ext cx="377800" cy="377775"/>
            </a:xfrm>
            <a:custGeom>
              <a:rect b="b" l="l" r="r" t="t"/>
              <a:pathLst>
                <a:path extrusionOk="0" h="15111" w="15112">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4911813" y="4830500"/>
              <a:ext cx="149300" cy="149300"/>
            </a:xfrm>
            <a:custGeom>
              <a:rect b="b" l="l" r="r" t="t"/>
              <a:pathLst>
                <a:path extrusionOk="0" h="5972" w="5972">
                  <a:moveTo>
                    <a:pt x="0" y="0"/>
                  </a:moveTo>
                  <a:lnTo>
                    <a:pt x="0" y="5971"/>
                  </a:lnTo>
                  <a:lnTo>
                    <a:pt x="5971" y="5971"/>
                  </a:lnTo>
                  <a:cubicBezTo>
                    <a:pt x="5971" y="2669"/>
                    <a:pt x="3303" y="0"/>
                    <a:pt x="0" y="0"/>
                  </a:cubicBezTo>
                  <a:close/>
                </a:path>
              </a:pathLst>
            </a:custGeom>
            <a:solidFill>
              <a:schemeClr val="accent5"/>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1"/>
            <p:cNvSpPr/>
            <p:nvPr/>
          </p:nvSpPr>
          <p:spPr>
            <a:xfrm>
              <a:off x="5114463" y="4846325"/>
              <a:ext cx="218500" cy="66750"/>
            </a:xfrm>
            <a:custGeom>
              <a:rect b="b" l="l" r="r" t="t"/>
              <a:pathLst>
                <a:path extrusionOk="0" h="2670" w="874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1"/>
            <p:cNvSpPr/>
            <p:nvPr/>
          </p:nvSpPr>
          <p:spPr>
            <a:xfrm>
              <a:off x="5115288" y="4973925"/>
              <a:ext cx="351100" cy="66750"/>
            </a:xfrm>
            <a:custGeom>
              <a:rect b="b" l="l" r="r" t="t"/>
              <a:pathLst>
                <a:path extrusionOk="0" h="2670" w="14044">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5115288" y="5101525"/>
              <a:ext cx="351100" cy="66725"/>
            </a:xfrm>
            <a:custGeom>
              <a:rect b="b" l="l" r="r" t="t"/>
              <a:pathLst>
                <a:path extrusionOk="0" h="2669" w="14044">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8" name="Google Shape;2528;p71"/>
          <p:cNvSpPr/>
          <p:nvPr/>
        </p:nvSpPr>
        <p:spPr>
          <a:xfrm>
            <a:off x="1111550" y="2324000"/>
            <a:ext cx="2905850" cy="1871625"/>
          </a:xfrm>
          <a:custGeom>
            <a:rect b="b" l="l" r="r" t="t"/>
            <a:pathLst>
              <a:path extrusionOk="0" h="74865" w="116234">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1"/>
          <p:cNvSpPr/>
          <p:nvPr/>
        </p:nvSpPr>
        <p:spPr>
          <a:xfrm>
            <a:off x="1113075" y="2680375"/>
            <a:ext cx="2905100" cy="1516000"/>
          </a:xfrm>
          <a:custGeom>
            <a:rect b="b" l="l" r="r" t="t"/>
            <a:pathLst>
              <a:path extrusionOk="0" h="60640" w="116204">
                <a:moveTo>
                  <a:pt x="0" y="1"/>
                </a:moveTo>
                <a:lnTo>
                  <a:pt x="0" y="58786"/>
                </a:lnTo>
                <a:cubicBezTo>
                  <a:pt x="0" y="59819"/>
                  <a:pt x="821" y="60640"/>
                  <a:pt x="1854" y="60640"/>
                </a:cubicBezTo>
                <a:lnTo>
                  <a:pt x="114349" y="60640"/>
                </a:lnTo>
                <a:cubicBezTo>
                  <a:pt x="115382" y="60640"/>
                  <a:pt x="116203" y="59819"/>
                  <a:pt x="116203" y="58786"/>
                </a:cubicBezTo>
                <a:lnTo>
                  <a:pt x="116203" y="1"/>
                </a:lnTo>
                <a:close/>
              </a:path>
            </a:pathLst>
          </a:custGeom>
          <a:gradFill>
            <a:gsLst>
              <a:gs pos="0">
                <a:schemeClr val="lt1"/>
              </a:gs>
              <a:gs pos="100000">
                <a:srgbClr val="66BEE9">
                  <a:alpha val="34509"/>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3105500" y="2859725"/>
            <a:ext cx="772075" cy="1101850"/>
          </a:xfrm>
          <a:custGeom>
            <a:rect b="b" l="l" r="r" t="t"/>
            <a:pathLst>
              <a:path extrusionOk="0" h="44074" w="30883">
                <a:moveTo>
                  <a:pt x="30093" y="44074"/>
                </a:moveTo>
                <a:lnTo>
                  <a:pt x="791" y="44074"/>
                </a:lnTo>
                <a:cubicBezTo>
                  <a:pt x="335" y="44074"/>
                  <a:pt x="1" y="43709"/>
                  <a:pt x="1" y="43283"/>
                </a:cubicBezTo>
                <a:lnTo>
                  <a:pt x="1" y="821"/>
                </a:lnTo>
                <a:cubicBezTo>
                  <a:pt x="1" y="365"/>
                  <a:pt x="366" y="0"/>
                  <a:pt x="791" y="0"/>
                </a:cubicBezTo>
                <a:lnTo>
                  <a:pt x="30093" y="0"/>
                </a:lnTo>
                <a:cubicBezTo>
                  <a:pt x="30548" y="0"/>
                  <a:pt x="30883" y="395"/>
                  <a:pt x="30883" y="821"/>
                </a:cubicBezTo>
                <a:lnTo>
                  <a:pt x="30883" y="43283"/>
                </a:lnTo>
                <a:cubicBezTo>
                  <a:pt x="30883" y="43739"/>
                  <a:pt x="30518" y="44074"/>
                  <a:pt x="30093" y="440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3109300" y="2865025"/>
            <a:ext cx="762975" cy="1092000"/>
          </a:xfrm>
          <a:custGeom>
            <a:rect b="b" l="l" r="r" t="t"/>
            <a:pathLst>
              <a:path extrusionOk="0" h="43680" w="30519">
                <a:moveTo>
                  <a:pt x="609" y="1"/>
                </a:moveTo>
                <a:cubicBezTo>
                  <a:pt x="274" y="1"/>
                  <a:pt x="1" y="244"/>
                  <a:pt x="1" y="609"/>
                </a:cubicBezTo>
                <a:lnTo>
                  <a:pt x="1" y="43071"/>
                </a:lnTo>
                <a:cubicBezTo>
                  <a:pt x="1" y="43406"/>
                  <a:pt x="274" y="43679"/>
                  <a:pt x="609" y="43679"/>
                </a:cubicBezTo>
                <a:lnTo>
                  <a:pt x="29910" y="43679"/>
                </a:lnTo>
                <a:cubicBezTo>
                  <a:pt x="30245" y="43679"/>
                  <a:pt x="30518" y="43406"/>
                  <a:pt x="30518" y="43071"/>
                </a:cubicBezTo>
                <a:lnTo>
                  <a:pt x="30518" y="609"/>
                </a:lnTo>
                <a:cubicBezTo>
                  <a:pt x="30518" y="244"/>
                  <a:pt x="30245" y="1"/>
                  <a:pt x="29910"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1"/>
          <p:cNvSpPr/>
          <p:nvPr/>
        </p:nvSpPr>
        <p:spPr>
          <a:xfrm>
            <a:off x="3210375" y="3517775"/>
            <a:ext cx="560825" cy="40300"/>
          </a:xfrm>
          <a:custGeom>
            <a:rect b="b" l="l" r="r" t="t"/>
            <a:pathLst>
              <a:path extrusionOk="0" h="1612" w="22433">
                <a:moveTo>
                  <a:pt x="791" y="1"/>
                </a:moveTo>
                <a:cubicBezTo>
                  <a:pt x="335" y="1"/>
                  <a:pt x="0" y="396"/>
                  <a:pt x="0" y="821"/>
                </a:cubicBezTo>
                <a:cubicBezTo>
                  <a:pt x="0" y="1277"/>
                  <a:pt x="365" y="1612"/>
                  <a:pt x="791" y="1612"/>
                </a:cubicBezTo>
                <a:lnTo>
                  <a:pt x="21642" y="1612"/>
                </a:lnTo>
                <a:cubicBezTo>
                  <a:pt x="22098" y="1612"/>
                  <a:pt x="22432" y="1277"/>
                  <a:pt x="22432" y="821"/>
                </a:cubicBezTo>
                <a:cubicBezTo>
                  <a:pt x="22432" y="36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3211125" y="3817925"/>
            <a:ext cx="266750" cy="40300"/>
          </a:xfrm>
          <a:custGeom>
            <a:rect b="b" l="l" r="r" t="t"/>
            <a:pathLst>
              <a:path extrusionOk="0" h="1612" w="10670">
                <a:moveTo>
                  <a:pt x="791" y="1"/>
                </a:moveTo>
                <a:cubicBezTo>
                  <a:pt x="335" y="1"/>
                  <a:pt x="1" y="396"/>
                  <a:pt x="1" y="822"/>
                </a:cubicBezTo>
                <a:cubicBezTo>
                  <a:pt x="1" y="1278"/>
                  <a:pt x="366" y="1612"/>
                  <a:pt x="791" y="1612"/>
                </a:cubicBezTo>
                <a:lnTo>
                  <a:pt x="9879" y="1612"/>
                </a:lnTo>
                <a:cubicBezTo>
                  <a:pt x="10275" y="1612"/>
                  <a:pt x="10670" y="1247"/>
                  <a:pt x="10670" y="822"/>
                </a:cubicBezTo>
                <a:cubicBezTo>
                  <a:pt x="10670" y="366"/>
                  <a:pt x="10305" y="1"/>
                  <a:pt x="9879"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3210375" y="3618075"/>
            <a:ext cx="560825" cy="39550"/>
          </a:xfrm>
          <a:custGeom>
            <a:rect b="b" l="l" r="r" t="t"/>
            <a:pathLst>
              <a:path extrusionOk="0" h="1582" w="22433">
                <a:moveTo>
                  <a:pt x="791" y="1"/>
                </a:moveTo>
                <a:cubicBezTo>
                  <a:pt x="335" y="1"/>
                  <a:pt x="0" y="366"/>
                  <a:pt x="0" y="791"/>
                </a:cubicBezTo>
                <a:cubicBezTo>
                  <a:pt x="0" y="1247"/>
                  <a:pt x="365" y="1581"/>
                  <a:pt x="791" y="1581"/>
                </a:cubicBezTo>
                <a:lnTo>
                  <a:pt x="21642" y="1581"/>
                </a:lnTo>
                <a:cubicBezTo>
                  <a:pt x="22098" y="1581"/>
                  <a:pt x="22432" y="1247"/>
                  <a:pt x="22432" y="791"/>
                </a:cubicBezTo>
                <a:cubicBezTo>
                  <a:pt x="22432" y="33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1"/>
          <p:cNvSpPr/>
          <p:nvPr/>
        </p:nvSpPr>
        <p:spPr>
          <a:xfrm>
            <a:off x="3210375" y="3717625"/>
            <a:ext cx="560825" cy="40300"/>
          </a:xfrm>
          <a:custGeom>
            <a:rect b="b" l="l" r="r" t="t"/>
            <a:pathLst>
              <a:path extrusionOk="0" h="1612" w="22433">
                <a:moveTo>
                  <a:pt x="791" y="1"/>
                </a:moveTo>
                <a:cubicBezTo>
                  <a:pt x="335" y="1"/>
                  <a:pt x="0" y="365"/>
                  <a:pt x="0" y="791"/>
                </a:cubicBezTo>
                <a:cubicBezTo>
                  <a:pt x="0" y="1247"/>
                  <a:pt x="365" y="1612"/>
                  <a:pt x="791" y="1612"/>
                </a:cubicBezTo>
                <a:lnTo>
                  <a:pt x="21642" y="1612"/>
                </a:lnTo>
                <a:cubicBezTo>
                  <a:pt x="22098" y="1612"/>
                  <a:pt x="22432" y="1247"/>
                  <a:pt x="22432" y="791"/>
                </a:cubicBezTo>
                <a:cubicBezTo>
                  <a:pt x="22432" y="33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3144250" y="2892400"/>
            <a:ext cx="36500" cy="35725"/>
          </a:xfrm>
          <a:custGeom>
            <a:rect b="b" l="l" r="r" t="t"/>
            <a:pathLst>
              <a:path extrusionOk="0" h="1429" w="146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3217200" y="2892400"/>
            <a:ext cx="36500" cy="35725"/>
          </a:xfrm>
          <a:custGeom>
            <a:rect b="b" l="l" r="r" t="t"/>
            <a:pathLst>
              <a:path extrusionOk="0" h="1429" w="146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a:off x="3292450" y="2892400"/>
            <a:ext cx="36500" cy="35725"/>
          </a:xfrm>
          <a:custGeom>
            <a:rect b="b" l="l" r="r" t="t"/>
            <a:pathLst>
              <a:path extrusionOk="0" h="1429" w="1460">
                <a:moveTo>
                  <a:pt x="730" y="0"/>
                </a:moveTo>
                <a:cubicBezTo>
                  <a:pt x="365" y="0"/>
                  <a:pt x="0" y="304"/>
                  <a:pt x="0" y="730"/>
                </a:cubicBezTo>
                <a:cubicBezTo>
                  <a:pt x="0" y="1094"/>
                  <a:pt x="304" y="1429"/>
                  <a:pt x="730" y="1429"/>
                </a:cubicBezTo>
                <a:cubicBezTo>
                  <a:pt x="1125" y="1429"/>
                  <a:pt x="1459" y="1125"/>
                  <a:pt x="1459" y="730"/>
                </a:cubicBezTo>
                <a:cubicBezTo>
                  <a:pt x="1459" y="304"/>
                  <a:pt x="1125" y="0"/>
                  <a:pt x="730" y="0"/>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p:nvPr/>
        </p:nvSpPr>
        <p:spPr>
          <a:xfrm>
            <a:off x="3144250" y="2958500"/>
            <a:ext cx="693825" cy="478750"/>
          </a:xfrm>
          <a:custGeom>
            <a:rect b="b" l="l" r="r" t="t"/>
            <a:pathLst>
              <a:path extrusionOk="0" h="19150" w="27753">
                <a:moveTo>
                  <a:pt x="1" y="1"/>
                </a:moveTo>
                <a:lnTo>
                  <a:pt x="1" y="19150"/>
                </a:lnTo>
                <a:lnTo>
                  <a:pt x="27752" y="19150"/>
                </a:lnTo>
                <a:lnTo>
                  <a:pt x="27752" y="1"/>
                </a:lnTo>
                <a:close/>
              </a:path>
            </a:pathLst>
          </a:custGeom>
          <a:solidFill>
            <a:srgbClr val="FFFFFF"/>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1"/>
          <p:cNvSpPr/>
          <p:nvPr/>
        </p:nvSpPr>
        <p:spPr>
          <a:xfrm>
            <a:off x="3144250" y="3017025"/>
            <a:ext cx="694575" cy="421750"/>
          </a:xfrm>
          <a:custGeom>
            <a:rect b="b" l="l" r="r" t="t"/>
            <a:pathLst>
              <a:path extrusionOk="0" h="16870" w="27783">
                <a:moveTo>
                  <a:pt x="5928" y="0"/>
                </a:moveTo>
                <a:lnTo>
                  <a:pt x="1" y="6231"/>
                </a:lnTo>
                <a:lnTo>
                  <a:pt x="1" y="16870"/>
                </a:lnTo>
                <a:lnTo>
                  <a:pt x="27783" y="16809"/>
                </a:lnTo>
                <a:lnTo>
                  <a:pt x="27752" y="11733"/>
                </a:lnTo>
                <a:lnTo>
                  <a:pt x="23679" y="7386"/>
                </a:lnTo>
                <a:lnTo>
                  <a:pt x="18330" y="13009"/>
                </a:lnTo>
                <a:lnTo>
                  <a:pt x="17874" y="12553"/>
                </a:lnTo>
                <a:lnTo>
                  <a:pt x="5928" y="0"/>
                </a:lnTo>
                <a:close/>
              </a:path>
            </a:pathLst>
          </a:custGeom>
          <a:solidFill>
            <a:schemeClr val="lt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1"/>
          <p:cNvSpPr/>
          <p:nvPr/>
        </p:nvSpPr>
        <p:spPr>
          <a:xfrm>
            <a:off x="3525725" y="3051975"/>
            <a:ext cx="145925" cy="145925"/>
          </a:xfrm>
          <a:custGeom>
            <a:rect b="b" l="l" r="r" t="t"/>
            <a:pathLst>
              <a:path extrusionOk="0" h="5837" w="5837">
                <a:moveTo>
                  <a:pt x="2919" y="0"/>
                </a:moveTo>
                <a:cubicBezTo>
                  <a:pt x="1308" y="0"/>
                  <a:pt x="1" y="1307"/>
                  <a:pt x="1" y="2918"/>
                </a:cubicBezTo>
                <a:cubicBezTo>
                  <a:pt x="1" y="4529"/>
                  <a:pt x="1308" y="5836"/>
                  <a:pt x="2919" y="5836"/>
                </a:cubicBezTo>
                <a:cubicBezTo>
                  <a:pt x="4530" y="5836"/>
                  <a:pt x="5837" y="4529"/>
                  <a:pt x="5837" y="2918"/>
                </a:cubicBezTo>
                <a:cubicBezTo>
                  <a:pt x="5837" y="1307"/>
                  <a:pt x="4530" y="0"/>
                  <a:pt x="2919" y="0"/>
                </a:cubicBezTo>
                <a:close/>
              </a:path>
            </a:pathLst>
          </a:custGeom>
          <a:solidFill>
            <a:schemeClr val="accent1"/>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1"/>
          <p:cNvSpPr/>
          <p:nvPr/>
        </p:nvSpPr>
        <p:spPr>
          <a:xfrm>
            <a:off x="1239200" y="2500300"/>
            <a:ext cx="2652050" cy="102625"/>
          </a:xfrm>
          <a:custGeom>
            <a:rect b="b" l="l" r="r" t="t"/>
            <a:pathLst>
              <a:path extrusionOk="0" h="4105" w="106082">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1"/>
          <p:cNvSpPr/>
          <p:nvPr/>
        </p:nvSpPr>
        <p:spPr>
          <a:xfrm>
            <a:off x="1233125" y="2391625"/>
            <a:ext cx="47900" cy="47900"/>
          </a:xfrm>
          <a:custGeom>
            <a:rect b="b" l="l" r="r" t="t"/>
            <a:pathLst>
              <a:path extrusionOk="0" h="1916" w="1916">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1"/>
          <p:cNvSpPr/>
          <p:nvPr/>
        </p:nvSpPr>
        <p:spPr>
          <a:xfrm>
            <a:off x="1326600" y="2391625"/>
            <a:ext cx="47125" cy="47900"/>
          </a:xfrm>
          <a:custGeom>
            <a:rect b="b" l="l" r="r" t="t"/>
            <a:pathLst>
              <a:path extrusionOk="0" h="1916" w="1885">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1"/>
          <p:cNvSpPr/>
          <p:nvPr/>
        </p:nvSpPr>
        <p:spPr>
          <a:xfrm>
            <a:off x="1420825" y="2391625"/>
            <a:ext cx="47150" cy="47900"/>
          </a:xfrm>
          <a:custGeom>
            <a:rect b="b" l="l" r="r" t="t"/>
            <a:pathLst>
              <a:path extrusionOk="0" h="1916" w="1886">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1"/>
          <p:cNvSpPr/>
          <p:nvPr/>
        </p:nvSpPr>
        <p:spPr>
          <a:xfrm>
            <a:off x="1296200" y="2538275"/>
            <a:ext cx="1129225" cy="28150"/>
          </a:xfrm>
          <a:custGeom>
            <a:rect b="b" l="l" r="r" t="t"/>
            <a:pathLst>
              <a:path extrusionOk="0" h="1126" w="45169">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1"/>
          <p:cNvSpPr/>
          <p:nvPr/>
        </p:nvSpPr>
        <p:spPr>
          <a:xfrm>
            <a:off x="2499875" y="2538275"/>
            <a:ext cx="473425" cy="28150"/>
          </a:xfrm>
          <a:custGeom>
            <a:rect b="b" l="l" r="r" t="t"/>
            <a:pathLst>
              <a:path extrusionOk="0" h="1126" w="18937">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1"/>
          <p:cNvSpPr/>
          <p:nvPr/>
        </p:nvSpPr>
        <p:spPr>
          <a:xfrm>
            <a:off x="967925" y="2859725"/>
            <a:ext cx="1102625" cy="1101850"/>
          </a:xfrm>
          <a:custGeom>
            <a:rect b="b" l="l" r="r" t="t"/>
            <a:pathLst>
              <a:path extrusionOk="0" h="44074" w="44105">
                <a:moveTo>
                  <a:pt x="821" y="0"/>
                </a:moveTo>
                <a:cubicBezTo>
                  <a:pt x="396" y="0"/>
                  <a:pt x="1" y="365"/>
                  <a:pt x="1" y="821"/>
                </a:cubicBezTo>
                <a:lnTo>
                  <a:pt x="1" y="43283"/>
                </a:lnTo>
                <a:cubicBezTo>
                  <a:pt x="1" y="43709"/>
                  <a:pt x="365" y="44074"/>
                  <a:pt x="821" y="44074"/>
                </a:cubicBezTo>
                <a:lnTo>
                  <a:pt x="43284" y="44074"/>
                </a:lnTo>
                <a:cubicBezTo>
                  <a:pt x="43710" y="44074"/>
                  <a:pt x="44105" y="43739"/>
                  <a:pt x="44105" y="43283"/>
                </a:cubicBezTo>
                <a:lnTo>
                  <a:pt x="44105" y="821"/>
                </a:lnTo>
                <a:cubicBezTo>
                  <a:pt x="44105" y="395"/>
                  <a:pt x="43740" y="0"/>
                  <a:pt x="43284" y="0"/>
                </a:cubicBezTo>
                <a:close/>
              </a:path>
            </a:pathLst>
          </a:custGeom>
          <a:solidFill>
            <a:schemeClr val="lt1"/>
          </a:solidFill>
          <a:ln>
            <a:noFill/>
          </a:ln>
          <a:effectLst>
            <a:outerShdw blurRad="57150" rotWithShape="0" algn="bl" dir="5400000" dist="476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1"/>
          <p:cNvSpPr/>
          <p:nvPr/>
        </p:nvSpPr>
        <p:spPr>
          <a:xfrm>
            <a:off x="987675" y="3438750"/>
            <a:ext cx="1062375" cy="503825"/>
          </a:xfrm>
          <a:custGeom>
            <a:rect b="b" l="l" r="r" t="t"/>
            <a:pathLst>
              <a:path extrusionOk="0" h="20153" w="42495">
                <a:moveTo>
                  <a:pt x="1" y="1"/>
                </a:moveTo>
                <a:lnTo>
                  <a:pt x="31" y="20153"/>
                </a:lnTo>
                <a:lnTo>
                  <a:pt x="42494" y="20153"/>
                </a:lnTo>
                <a:lnTo>
                  <a:pt x="42494" y="20122"/>
                </a:lnTo>
                <a:lnTo>
                  <a:pt x="42494" y="1"/>
                </a:ln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1"/>
          <p:cNvSpPr/>
          <p:nvPr/>
        </p:nvSpPr>
        <p:spPr>
          <a:xfrm>
            <a:off x="987675" y="2880225"/>
            <a:ext cx="1062375" cy="558550"/>
          </a:xfrm>
          <a:custGeom>
            <a:rect b="b" l="l" r="r" t="t"/>
            <a:pathLst>
              <a:path extrusionOk="0" h="22342" w="42495">
                <a:moveTo>
                  <a:pt x="1" y="1"/>
                </a:moveTo>
                <a:lnTo>
                  <a:pt x="31" y="22342"/>
                </a:lnTo>
                <a:lnTo>
                  <a:pt x="42494" y="22342"/>
                </a:lnTo>
                <a:lnTo>
                  <a:pt x="42494" y="1"/>
                </a:lnTo>
                <a:close/>
              </a:path>
            </a:pathLst>
          </a:custGeom>
          <a:gradFill>
            <a:gsLst>
              <a:gs pos="0">
                <a:srgbClr val="66BEE9">
                  <a:alpha val="34509"/>
                </a:srgbClr>
              </a:gs>
              <a:gs pos="100000">
                <a:schemeClr val="lt2"/>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1"/>
          <p:cNvSpPr/>
          <p:nvPr/>
        </p:nvSpPr>
        <p:spPr>
          <a:xfrm>
            <a:off x="1460350" y="300790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1"/>
          <p:cNvSpPr/>
          <p:nvPr/>
        </p:nvSpPr>
        <p:spPr>
          <a:xfrm>
            <a:off x="1365350" y="313782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1"/>
          <p:cNvSpPr/>
          <p:nvPr/>
        </p:nvSpPr>
        <p:spPr>
          <a:xfrm>
            <a:off x="1208050" y="3532225"/>
            <a:ext cx="66150" cy="66900"/>
          </a:xfrm>
          <a:custGeom>
            <a:rect b="b" l="l" r="r" t="t"/>
            <a:pathLst>
              <a:path extrusionOk="0" h="2676" w="2646">
                <a:moveTo>
                  <a:pt x="1308" y="0"/>
                </a:moveTo>
                <a:cubicBezTo>
                  <a:pt x="609" y="0"/>
                  <a:pt x="1" y="608"/>
                  <a:pt x="1" y="1338"/>
                </a:cubicBezTo>
                <a:cubicBezTo>
                  <a:pt x="1" y="2067"/>
                  <a:pt x="609" y="2675"/>
                  <a:pt x="1308" y="2675"/>
                </a:cubicBezTo>
                <a:cubicBezTo>
                  <a:pt x="2037" y="2675"/>
                  <a:pt x="2645" y="2067"/>
                  <a:pt x="2645" y="1338"/>
                </a:cubicBezTo>
                <a:cubicBezTo>
                  <a:pt x="2645" y="578"/>
                  <a:pt x="2037" y="0"/>
                  <a:pt x="1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1"/>
          <p:cNvSpPr/>
          <p:nvPr/>
        </p:nvSpPr>
        <p:spPr>
          <a:xfrm>
            <a:off x="1319750" y="3547425"/>
            <a:ext cx="509925" cy="36500"/>
          </a:xfrm>
          <a:custGeom>
            <a:rect b="b" l="l" r="r" t="t"/>
            <a:pathLst>
              <a:path extrusionOk="0" h="1460" w="20397">
                <a:moveTo>
                  <a:pt x="19697" y="1459"/>
                </a:moveTo>
                <a:lnTo>
                  <a:pt x="730" y="1459"/>
                </a:lnTo>
                <a:cubicBezTo>
                  <a:pt x="305" y="1459"/>
                  <a:pt x="1" y="1125"/>
                  <a:pt x="1" y="730"/>
                </a:cubicBezTo>
                <a:lnTo>
                  <a:pt x="1" y="730"/>
                </a:lnTo>
                <a:cubicBezTo>
                  <a:pt x="1" y="304"/>
                  <a:pt x="335" y="0"/>
                  <a:pt x="730" y="0"/>
                </a:cubicBezTo>
                <a:lnTo>
                  <a:pt x="19697" y="0"/>
                </a:lnTo>
                <a:cubicBezTo>
                  <a:pt x="20092" y="0"/>
                  <a:pt x="20396" y="365"/>
                  <a:pt x="20396" y="730"/>
                </a:cubicBezTo>
                <a:lnTo>
                  <a:pt x="20396" y="730"/>
                </a:lnTo>
                <a:cubicBezTo>
                  <a:pt x="20396" y="112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1"/>
          <p:cNvSpPr/>
          <p:nvPr/>
        </p:nvSpPr>
        <p:spPr>
          <a:xfrm>
            <a:off x="1208050" y="3656850"/>
            <a:ext cx="66150" cy="66875"/>
          </a:xfrm>
          <a:custGeom>
            <a:rect b="b" l="l" r="r" t="t"/>
            <a:pathLst>
              <a:path extrusionOk="0" h="2675" w="2646">
                <a:moveTo>
                  <a:pt x="1308" y="0"/>
                </a:moveTo>
                <a:cubicBezTo>
                  <a:pt x="609" y="0"/>
                  <a:pt x="1" y="608"/>
                  <a:pt x="1" y="1338"/>
                </a:cubicBezTo>
                <a:cubicBezTo>
                  <a:pt x="1" y="2067"/>
                  <a:pt x="609" y="2675"/>
                  <a:pt x="1308" y="2675"/>
                </a:cubicBezTo>
                <a:cubicBezTo>
                  <a:pt x="2037" y="2675"/>
                  <a:pt x="2645" y="2067"/>
                  <a:pt x="2645" y="1338"/>
                </a:cubicBezTo>
                <a:cubicBezTo>
                  <a:pt x="2645" y="608"/>
                  <a:pt x="2037" y="0"/>
                  <a:pt x="1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1"/>
          <p:cNvSpPr/>
          <p:nvPr/>
        </p:nvSpPr>
        <p:spPr>
          <a:xfrm>
            <a:off x="1319750" y="3672050"/>
            <a:ext cx="509925" cy="36475"/>
          </a:xfrm>
          <a:custGeom>
            <a:rect b="b" l="l" r="r" t="t"/>
            <a:pathLst>
              <a:path extrusionOk="0" h="1459" w="20397">
                <a:moveTo>
                  <a:pt x="19697" y="1459"/>
                </a:moveTo>
                <a:lnTo>
                  <a:pt x="730" y="1459"/>
                </a:lnTo>
                <a:cubicBezTo>
                  <a:pt x="305" y="1459"/>
                  <a:pt x="1" y="1094"/>
                  <a:pt x="1" y="730"/>
                </a:cubicBezTo>
                <a:lnTo>
                  <a:pt x="1" y="730"/>
                </a:lnTo>
                <a:cubicBezTo>
                  <a:pt x="1" y="304"/>
                  <a:pt x="335" y="0"/>
                  <a:pt x="730" y="0"/>
                </a:cubicBezTo>
                <a:lnTo>
                  <a:pt x="19697" y="0"/>
                </a:lnTo>
                <a:cubicBezTo>
                  <a:pt x="20092" y="0"/>
                  <a:pt x="20396" y="334"/>
                  <a:pt x="20396" y="730"/>
                </a:cubicBezTo>
                <a:lnTo>
                  <a:pt x="20396" y="730"/>
                </a:lnTo>
                <a:cubicBezTo>
                  <a:pt x="20396" y="115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1"/>
          <p:cNvSpPr/>
          <p:nvPr/>
        </p:nvSpPr>
        <p:spPr>
          <a:xfrm>
            <a:off x="1208050" y="3782200"/>
            <a:ext cx="66150" cy="66925"/>
          </a:xfrm>
          <a:custGeom>
            <a:rect b="b" l="l" r="r" t="t"/>
            <a:pathLst>
              <a:path extrusionOk="0" h="2677" w="2646">
                <a:moveTo>
                  <a:pt x="1360" y="0"/>
                </a:moveTo>
                <a:cubicBezTo>
                  <a:pt x="1343" y="0"/>
                  <a:pt x="1325" y="1"/>
                  <a:pt x="1308" y="1"/>
                </a:cubicBezTo>
                <a:cubicBezTo>
                  <a:pt x="609" y="1"/>
                  <a:pt x="1" y="609"/>
                  <a:pt x="1" y="1339"/>
                </a:cubicBezTo>
                <a:cubicBezTo>
                  <a:pt x="1" y="2068"/>
                  <a:pt x="609" y="2676"/>
                  <a:pt x="1308" y="2676"/>
                </a:cubicBezTo>
                <a:cubicBezTo>
                  <a:pt x="2037" y="2676"/>
                  <a:pt x="2645" y="2068"/>
                  <a:pt x="2645" y="1339"/>
                </a:cubicBezTo>
                <a:cubicBezTo>
                  <a:pt x="2645" y="597"/>
                  <a:pt x="2066" y="0"/>
                  <a:pt x="1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1"/>
          <p:cNvSpPr/>
          <p:nvPr/>
        </p:nvSpPr>
        <p:spPr>
          <a:xfrm>
            <a:off x="1319750" y="3797425"/>
            <a:ext cx="509925" cy="36500"/>
          </a:xfrm>
          <a:custGeom>
            <a:rect b="b" l="l" r="r" t="t"/>
            <a:pathLst>
              <a:path extrusionOk="0" h="1460" w="20397">
                <a:moveTo>
                  <a:pt x="19697" y="1459"/>
                </a:moveTo>
                <a:lnTo>
                  <a:pt x="730" y="1459"/>
                </a:lnTo>
                <a:cubicBezTo>
                  <a:pt x="305" y="1459"/>
                  <a:pt x="1" y="1095"/>
                  <a:pt x="1" y="730"/>
                </a:cubicBezTo>
                <a:lnTo>
                  <a:pt x="1" y="730"/>
                </a:lnTo>
                <a:cubicBezTo>
                  <a:pt x="1" y="304"/>
                  <a:pt x="335" y="0"/>
                  <a:pt x="730" y="0"/>
                </a:cubicBezTo>
                <a:lnTo>
                  <a:pt x="19697" y="0"/>
                </a:lnTo>
                <a:cubicBezTo>
                  <a:pt x="20092" y="0"/>
                  <a:pt x="20396" y="335"/>
                  <a:pt x="20396" y="730"/>
                </a:cubicBezTo>
                <a:lnTo>
                  <a:pt x="20396" y="730"/>
                </a:lnTo>
                <a:cubicBezTo>
                  <a:pt x="20396" y="109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1"/>
          <p:cNvSpPr/>
          <p:nvPr/>
        </p:nvSpPr>
        <p:spPr>
          <a:xfrm>
            <a:off x="2201225" y="2859725"/>
            <a:ext cx="772075" cy="1101850"/>
          </a:xfrm>
          <a:custGeom>
            <a:rect b="b" l="l" r="r" t="t"/>
            <a:pathLst>
              <a:path extrusionOk="0" h="44074" w="30883">
                <a:moveTo>
                  <a:pt x="791" y="0"/>
                </a:moveTo>
                <a:cubicBezTo>
                  <a:pt x="396" y="0"/>
                  <a:pt x="1" y="365"/>
                  <a:pt x="1" y="821"/>
                </a:cubicBezTo>
                <a:lnTo>
                  <a:pt x="1" y="43283"/>
                </a:lnTo>
                <a:cubicBezTo>
                  <a:pt x="1" y="43709"/>
                  <a:pt x="335" y="44074"/>
                  <a:pt x="791" y="44074"/>
                </a:cubicBezTo>
                <a:lnTo>
                  <a:pt x="30093" y="44074"/>
                </a:lnTo>
                <a:cubicBezTo>
                  <a:pt x="30518" y="44074"/>
                  <a:pt x="30883" y="43739"/>
                  <a:pt x="30883" y="43283"/>
                </a:cubicBezTo>
                <a:lnTo>
                  <a:pt x="30883" y="821"/>
                </a:lnTo>
                <a:cubicBezTo>
                  <a:pt x="30883" y="395"/>
                  <a:pt x="30549" y="0"/>
                  <a:pt x="30093" y="0"/>
                </a:cubicBezTo>
                <a:close/>
              </a:path>
            </a:pathLst>
          </a:custGeom>
          <a:solidFill>
            <a:schemeClr val="lt1"/>
          </a:solidFill>
          <a:ln>
            <a:noFill/>
          </a:ln>
          <a:effectLst>
            <a:outerShdw blurRad="57150" rotWithShape="0" algn="bl" dir="5400000" dist="762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1"/>
          <p:cNvSpPr/>
          <p:nvPr/>
        </p:nvSpPr>
        <p:spPr>
          <a:xfrm>
            <a:off x="2240000" y="2958500"/>
            <a:ext cx="693800" cy="478750"/>
          </a:xfrm>
          <a:custGeom>
            <a:rect b="b" l="l" r="r" t="t"/>
            <a:pathLst>
              <a:path extrusionOk="0" h="19150" w="27752">
                <a:moveTo>
                  <a:pt x="0" y="1"/>
                </a:moveTo>
                <a:lnTo>
                  <a:pt x="0" y="19150"/>
                </a:lnTo>
                <a:lnTo>
                  <a:pt x="27751" y="19150"/>
                </a:lnTo>
                <a:lnTo>
                  <a:pt x="27751" y="1"/>
                </a:lnTo>
                <a:close/>
              </a:path>
            </a:pathLst>
          </a:custGeom>
          <a:gradFill>
            <a:gsLst>
              <a:gs pos="0">
                <a:srgbClr val="BBF6F4"/>
              </a:gs>
              <a:gs pos="100000">
                <a:srgbClr val="4EE0DB"/>
              </a:gs>
            </a:gsLst>
            <a:lin ang="5400012"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1"/>
          <p:cNvSpPr/>
          <p:nvPr/>
        </p:nvSpPr>
        <p:spPr>
          <a:xfrm>
            <a:off x="2432250" y="3033725"/>
            <a:ext cx="315375" cy="315375"/>
          </a:xfrm>
          <a:custGeom>
            <a:rect b="b" l="l" r="r" t="t"/>
            <a:pathLst>
              <a:path extrusionOk="0" h="12615" w="12615">
                <a:moveTo>
                  <a:pt x="6292" y="1"/>
                </a:moveTo>
                <a:cubicBezTo>
                  <a:pt x="2857" y="1"/>
                  <a:pt x="0" y="2858"/>
                  <a:pt x="0" y="6323"/>
                </a:cubicBezTo>
                <a:cubicBezTo>
                  <a:pt x="0" y="9758"/>
                  <a:pt x="2797" y="12615"/>
                  <a:pt x="6292" y="12615"/>
                </a:cubicBezTo>
                <a:cubicBezTo>
                  <a:pt x="9757" y="12615"/>
                  <a:pt x="12614" y="9758"/>
                  <a:pt x="12614" y="6323"/>
                </a:cubicBezTo>
                <a:cubicBezTo>
                  <a:pt x="12614" y="2858"/>
                  <a:pt x="9788" y="1"/>
                  <a:pt x="6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1"/>
          <p:cNvSpPr/>
          <p:nvPr/>
        </p:nvSpPr>
        <p:spPr>
          <a:xfrm>
            <a:off x="2426925" y="3029175"/>
            <a:ext cx="325250" cy="324500"/>
          </a:xfrm>
          <a:custGeom>
            <a:rect b="b" l="l" r="r" t="t"/>
            <a:pathLst>
              <a:path extrusionOk="0" h="12980" w="13010">
                <a:moveTo>
                  <a:pt x="13010" y="6505"/>
                </a:moveTo>
                <a:cubicBezTo>
                  <a:pt x="13010" y="10092"/>
                  <a:pt x="10092" y="12979"/>
                  <a:pt x="6505" y="12979"/>
                </a:cubicBezTo>
                <a:cubicBezTo>
                  <a:pt x="2918" y="12979"/>
                  <a:pt x="0" y="10092"/>
                  <a:pt x="0" y="6505"/>
                </a:cubicBezTo>
                <a:cubicBezTo>
                  <a:pt x="0" y="2888"/>
                  <a:pt x="2918" y="0"/>
                  <a:pt x="6505" y="0"/>
                </a:cubicBezTo>
                <a:cubicBezTo>
                  <a:pt x="10092" y="0"/>
                  <a:pt x="13010" y="2888"/>
                  <a:pt x="13010" y="6505"/>
                </a:cubicBezTo>
                <a:close/>
              </a:path>
            </a:pathLst>
          </a:custGeom>
          <a:solidFill>
            <a:srgbClr val="CAA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a:off x="2306100" y="3517775"/>
            <a:ext cx="560825" cy="40300"/>
          </a:xfrm>
          <a:custGeom>
            <a:rect b="b" l="l" r="r" t="t"/>
            <a:pathLst>
              <a:path extrusionOk="0" h="1612" w="22433">
                <a:moveTo>
                  <a:pt x="791" y="1"/>
                </a:moveTo>
                <a:cubicBezTo>
                  <a:pt x="335" y="1"/>
                  <a:pt x="1" y="396"/>
                  <a:pt x="1" y="821"/>
                </a:cubicBezTo>
                <a:cubicBezTo>
                  <a:pt x="1" y="1277"/>
                  <a:pt x="365" y="1612"/>
                  <a:pt x="791" y="1612"/>
                </a:cubicBezTo>
                <a:lnTo>
                  <a:pt x="21642" y="1612"/>
                </a:lnTo>
                <a:cubicBezTo>
                  <a:pt x="22098" y="1612"/>
                  <a:pt x="22433" y="1277"/>
                  <a:pt x="22433" y="821"/>
                </a:cubicBezTo>
                <a:cubicBezTo>
                  <a:pt x="22433" y="36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1"/>
          <p:cNvSpPr/>
          <p:nvPr/>
        </p:nvSpPr>
        <p:spPr>
          <a:xfrm>
            <a:off x="2306850" y="3817925"/>
            <a:ext cx="266750" cy="40300"/>
          </a:xfrm>
          <a:custGeom>
            <a:rect b="b" l="l" r="r" t="t"/>
            <a:pathLst>
              <a:path extrusionOk="0" h="1612" w="1067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1"/>
          <p:cNvSpPr/>
          <p:nvPr/>
        </p:nvSpPr>
        <p:spPr>
          <a:xfrm>
            <a:off x="2306100" y="3618075"/>
            <a:ext cx="560825" cy="39550"/>
          </a:xfrm>
          <a:custGeom>
            <a:rect b="b" l="l" r="r" t="t"/>
            <a:pathLst>
              <a:path extrusionOk="0" h="1582" w="22433">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2306100" y="3717625"/>
            <a:ext cx="560825" cy="40300"/>
          </a:xfrm>
          <a:custGeom>
            <a:rect b="b" l="l" r="r" t="t"/>
            <a:pathLst>
              <a:path extrusionOk="0" h="1612" w="22433">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2240000" y="2892400"/>
            <a:ext cx="36500" cy="35725"/>
          </a:xfrm>
          <a:custGeom>
            <a:rect b="b" l="l" r="r" t="t"/>
            <a:pathLst>
              <a:path extrusionOk="0" h="1429" w="1460">
                <a:moveTo>
                  <a:pt x="730" y="0"/>
                </a:moveTo>
                <a:cubicBezTo>
                  <a:pt x="334" y="0"/>
                  <a:pt x="0" y="304"/>
                  <a:pt x="0" y="730"/>
                </a:cubicBezTo>
                <a:cubicBezTo>
                  <a:pt x="0" y="1125"/>
                  <a:pt x="334" y="1429"/>
                  <a:pt x="730" y="1429"/>
                </a:cubicBezTo>
                <a:cubicBezTo>
                  <a:pt x="1125" y="1429"/>
                  <a:pt x="1459" y="1125"/>
                  <a:pt x="1459" y="730"/>
                </a:cubicBezTo>
                <a:cubicBezTo>
                  <a:pt x="1459" y="304"/>
                  <a:pt x="1125" y="0"/>
                  <a:pt x="730" y="0"/>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2314450" y="2892400"/>
            <a:ext cx="35750" cy="35725"/>
          </a:xfrm>
          <a:custGeom>
            <a:rect b="b" l="l" r="r" t="t"/>
            <a:pathLst>
              <a:path extrusionOk="0" h="1429" w="1430">
                <a:moveTo>
                  <a:pt x="730" y="0"/>
                </a:moveTo>
                <a:cubicBezTo>
                  <a:pt x="305" y="0"/>
                  <a:pt x="1" y="304"/>
                  <a:pt x="1" y="730"/>
                </a:cubicBezTo>
                <a:cubicBezTo>
                  <a:pt x="1" y="1125"/>
                  <a:pt x="305" y="1429"/>
                  <a:pt x="730" y="1429"/>
                </a:cubicBezTo>
                <a:cubicBezTo>
                  <a:pt x="1126" y="1429"/>
                  <a:pt x="1429" y="1125"/>
                  <a:pt x="1429" y="730"/>
                </a:cubicBezTo>
                <a:cubicBezTo>
                  <a:pt x="1429" y="304"/>
                  <a:pt x="1126" y="0"/>
                  <a:pt x="730" y="0"/>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2387400" y="2892400"/>
            <a:ext cx="35750" cy="35725"/>
          </a:xfrm>
          <a:custGeom>
            <a:rect b="b" l="l" r="r" t="t"/>
            <a:pathLst>
              <a:path extrusionOk="0" h="1429" w="1430">
                <a:moveTo>
                  <a:pt x="730" y="0"/>
                </a:moveTo>
                <a:cubicBezTo>
                  <a:pt x="335" y="0"/>
                  <a:pt x="1" y="304"/>
                  <a:pt x="1" y="730"/>
                </a:cubicBezTo>
                <a:cubicBezTo>
                  <a:pt x="1" y="1125"/>
                  <a:pt x="335" y="1429"/>
                  <a:pt x="730" y="1429"/>
                </a:cubicBezTo>
                <a:cubicBezTo>
                  <a:pt x="1126" y="1429"/>
                  <a:pt x="1429" y="1125"/>
                  <a:pt x="1429" y="730"/>
                </a:cubicBezTo>
                <a:cubicBezTo>
                  <a:pt x="1429" y="304"/>
                  <a:pt x="1126" y="0"/>
                  <a:pt x="730" y="0"/>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0" name="Google Shape;2570;p71"/>
          <p:cNvGrpSpPr/>
          <p:nvPr/>
        </p:nvGrpSpPr>
        <p:grpSpPr>
          <a:xfrm>
            <a:off x="3723300" y="2558800"/>
            <a:ext cx="623125" cy="744725"/>
            <a:chOff x="7948975" y="1691400"/>
            <a:chExt cx="623125" cy="744725"/>
          </a:xfrm>
        </p:grpSpPr>
        <p:sp>
          <p:nvSpPr>
            <p:cNvPr id="2571" name="Google Shape;2571;p71"/>
            <p:cNvSpPr/>
            <p:nvPr/>
          </p:nvSpPr>
          <p:spPr>
            <a:xfrm>
              <a:off x="7948975" y="1770425"/>
              <a:ext cx="623125" cy="665700"/>
            </a:xfrm>
            <a:custGeom>
              <a:rect b="b" l="l" r="r" t="t"/>
              <a:pathLst>
                <a:path extrusionOk="0" h="26628" w="24925">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1"/>
            <p:cNvSpPr/>
            <p:nvPr/>
          </p:nvSpPr>
          <p:spPr>
            <a:xfrm>
              <a:off x="7948975" y="1691400"/>
              <a:ext cx="623125" cy="78300"/>
            </a:xfrm>
            <a:custGeom>
              <a:rect b="b" l="l" r="r" t="t"/>
              <a:pathLst>
                <a:path extrusionOk="0" h="3132" w="24925">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1"/>
            <p:cNvSpPr/>
            <p:nvPr/>
          </p:nvSpPr>
          <p:spPr>
            <a:xfrm>
              <a:off x="7995325" y="1717225"/>
              <a:ext cx="24350" cy="24350"/>
            </a:xfrm>
            <a:custGeom>
              <a:rect b="b" l="l" r="r" t="t"/>
              <a:pathLst>
                <a:path extrusionOk="0" h="974" w="974">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1"/>
            <p:cNvSpPr/>
            <p:nvPr/>
          </p:nvSpPr>
          <p:spPr>
            <a:xfrm>
              <a:off x="8049275" y="1717225"/>
              <a:ext cx="24350" cy="24350"/>
            </a:xfrm>
            <a:custGeom>
              <a:rect b="b" l="l" r="r" t="t"/>
              <a:pathLst>
                <a:path extrusionOk="0" h="974" w="974">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1"/>
            <p:cNvSpPr/>
            <p:nvPr/>
          </p:nvSpPr>
          <p:spPr>
            <a:xfrm>
              <a:off x="8103225" y="1717225"/>
              <a:ext cx="25100" cy="24350"/>
            </a:xfrm>
            <a:custGeom>
              <a:rect b="b" l="l" r="r" t="t"/>
              <a:pathLst>
                <a:path extrusionOk="0" h="974" w="1004">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1"/>
            <p:cNvSpPr/>
            <p:nvPr/>
          </p:nvSpPr>
          <p:spPr>
            <a:xfrm>
              <a:off x="8015075" y="186312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1"/>
            <p:cNvSpPr/>
            <p:nvPr/>
          </p:nvSpPr>
          <p:spPr>
            <a:xfrm>
              <a:off x="8151100" y="187452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1"/>
            <p:cNvSpPr/>
            <p:nvPr/>
          </p:nvSpPr>
          <p:spPr>
            <a:xfrm>
              <a:off x="8151100" y="193000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1"/>
            <p:cNvSpPr/>
            <p:nvPr/>
          </p:nvSpPr>
          <p:spPr>
            <a:xfrm>
              <a:off x="8360825" y="1930000"/>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1"/>
            <p:cNvSpPr/>
            <p:nvPr/>
          </p:nvSpPr>
          <p:spPr>
            <a:xfrm>
              <a:off x="8015075" y="2030300"/>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1"/>
            <p:cNvSpPr/>
            <p:nvPr/>
          </p:nvSpPr>
          <p:spPr>
            <a:xfrm>
              <a:off x="8151100" y="2041700"/>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1"/>
            <p:cNvSpPr/>
            <p:nvPr/>
          </p:nvSpPr>
          <p:spPr>
            <a:xfrm>
              <a:off x="8151100" y="2097175"/>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1"/>
            <p:cNvSpPr/>
            <p:nvPr/>
          </p:nvSpPr>
          <p:spPr>
            <a:xfrm>
              <a:off x="8360825" y="2097175"/>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1"/>
            <p:cNvSpPr/>
            <p:nvPr/>
          </p:nvSpPr>
          <p:spPr>
            <a:xfrm>
              <a:off x="8015075" y="219747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1"/>
            <p:cNvSpPr/>
            <p:nvPr/>
          </p:nvSpPr>
          <p:spPr>
            <a:xfrm>
              <a:off x="8151100" y="220887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1"/>
            <p:cNvSpPr/>
            <p:nvPr/>
          </p:nvSpPr>
          <p:spPr>
            <a:xfrm>
              <a:off x="8151100" y="226435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1"/>
            <p:cNvSpPr/>
            <p:nvPr/>
          </p:nvSpPr>
          <p:spPr>
            <a:xfrm>
              <a:off x="8360825" y="2264350"/>
              <a:ext cx="54000" cy="22825"/>
            </a:xfrm>
            <a:custGeom>
              <a:rect b="b" l="l" r="r" t="t"/>
              <a:pathLst>
                <a:path extrusionOk="0" h="913" w="216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8" name="Google Shape;2588;p71"/>
          <p:cNvGrpSpPr/>
          <p:nvPr/>
        </p:nvGrpSpPr>
        <p:grpSpPr>
          <a:xfrm>
            <a:off x="720000" y="3765500"/>
            <a:ext cx="622375" cy="263700"/>
            <a:chOff x="5021875" y="2898100"/>
            <a:chExt cx="622375" cy="263700"/>
          </a:xfrm>
        </p:grpSpPr>
        <p:sp>
          <p:nvSpPr>
            <p:cNvPr id="2589" name="Google Shape;2589;p71"/>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1"/>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1"/>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1"/>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1"/>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1"/>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1"/>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1"/>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1"/>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71"/>
          <p:cNvGrpSpPr/>
          <p:nvPr/>
        </p:nvGrpSpPr>
        <p:grpSpPr>
          <a:xfrm>
            <a:off x="2019700" y="4118075"/>
            <a:ext cx="1566175" cy="221925"/>
            <a:chOff x="6520375" y="3217250"/>
            <a:chExt cx="1566175" cy="221925"/>
          </a:xfrm>
        </p:grpSpPr>
        <p:sp>
          <p:nvSpPr>
            <p:cNvPr id="2599" name="Google Shape;2599;p71"/>
            <p:cNvSpPr/>
            <p:nvPr/>
          </p:nvSpPr>
          <p:spPr>
            <a:xfrm>
              <a:off x="6520375" y="3217250"/>
              <a:ext cx="1566175" cy="221925"/>
            </a:xfrm>
            <a:custGeom>
              <a:rect b="b" l="l" r="r" t="t"/>
              <a:pathLst>
                <a:path extrusionOk="0" h="8877" w="62647">
                  <a:moveTo>
                    <a:pt x="2736" y="1"/>
                  </a:moveTo>
                  <a:cubicBezTo>
                    <a:pt x="1216" y="1"/>
                    <a:pt x="1" y="1217"/>
                    <a:pt x="1" y="2736"/>
                  </a:cubicBezTo>
                  <a:lnTo>
                    <a:pt x="1" y="6141"/>
                  </a:lnTo>
                  <a:cubicBezTo>
                    <a:pt x="1" y="7660"/>
                    <a:pt x="1216" y="8876"/>
                    <a:pt x="2736" y="8876"/>
                  </a:cubicBezTo>
                  <a:lnTo>
                    <a:pt x="59850" y="8876"/>
                  </a:lnTo>
                  <a:cubicBezTo>
                    <a:pt x="61370" y="8876"/>
                    <a:pt x="62646" y="7630"/>
                    <a:pt x="62616" y="6141"/>
                  </a:cubicBezTo>
                  <a:lnTo>
                    <a:pt x="62616" y="2736"/>
                  </a:lnTo>
                  <a:cubicBezTo>
                    <a:pt x="62616" y="1217"/>
                    <a:pt x="61370" y="1"/>
                    <a:pt x="59850" y="1"/>
                  </a:cubicBezTo>
                  <a:close/>
                </a:path>
              </a:pathLst>
            </a:custGeom>
            <a:solidFill>
              <a:schemeClr val="lt1"/>
            </a:solidFill>
            <a:ln>
              <a:noFill/>
            </a:ln>
            <a:effectLst>
              <a:outerShdw blurRad="57150" rotWithShape="0" algn="bl" dir="5400000" dist="85725">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1"/>
            <p:cNvSpPr/>
            <p:nvPr/>
          </p:nvSpPr>
          <p:spPr>
            <a:xfrm>
              <a:off x="6978600" y="3298575"/>
              <a:ext cx="66900" cy="66875"/>
            </a:xfrm>
            <a:custGeom>
              <a:rect b="b" l="l" r="r" t="t"/>
              <a:pathLst>
                <a:path extrusionOk="0" h="2675" w="2676">
                  <a:moveTo>
                    <a:pt x="1338" y="0"/>
                  </a:moveTo>
                  <a:cubicBezTo>
                    <a:pt x="608" y="0"/>
                    <a:pt x="0" y="608"/>
                    <a:pt x="0" y="1338"/>
                  </a:cubicBezTo>
                  <a:cubicBezTo>
                    <a:pt x="0" y="2067"/>
                    <a:pt x="608" y="2675"/>
                    <a:pt x="1338" y="2675"/>
                  </a:cubicBezTo>
                  <a:cubicBezTo>
                    <a:pt x="2067" y="2675"/>
                    <a:pt x="2675" y="2067"/>
                    <a:pt x="2675" y="1338"/>
                  </a:cubicBezTo>
                  <a:cubicBezTo>
                    <a:pt x="2675" y="608"/>
                    <a:pt x="2067" y="0"/>
                    <a:pt x="1338" y="0"/>
                  </a:cubicBezTo>
                  <a:close/>
                </a:path>
              </a:pathLst>
            </a:custGeom>
            <a:solidFill>
              <a:schemeClr val="accent5"/>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1"/>
            <p:cNvSpPr/>
            <p:nvPr/>
          </p:nvSpPr>
          <p:spPr>
            <a:xfrm>
              <a:off x="6833450" y="3298575"/>
              <a:ext cx="67650" cy="66875"/>
            </a:xfrm>
            <a:custGeom>
              <a:rect b="b" l="l" r="r" t="t"/>
              <a:pathLst>
                <a:path extrusionOk="0" h="2675" w="2706">
                  <a:moveTo>
                    <a:pt x="1338" y="0"/>
                  </a:moveTo>
                  <a:cubicBezTo>
                    <a:pt x="609" y="0"/>
                    <a:pt x="1" y="608"/>
                    <a:pt x="1" y="1338"/>
                  </a:cubicBezTo>
                  <a:cubicBezTo>
                    <a:pt x="1" y="2067"/>
                    <a:pt x="609" y="2675"/>
                    <a:pt x="1338" y="2675"/>
                  </a:cubicBezTo>
                  <a:cubicBezTo>
                    <a:pt x="2098" y="2675"/>
                    <a:pt x="2706" y="2067"/>
                    <a:pt x="2675" y="1338"/>
                  </a:cubicBezTo>
                  <a:cubicBezTo>
                    <a:pt x="2675" y="608"/>
                    <a:pt x="2068" y="0"/>
                    <a:pt x="1338" y="0"/>
                  </a:cubicBezTo>
                  <a:close/>
                </a:path>
              </a:pathLst>
            </a:custGeom>
            <a:solidFill>
              <a:schemeClr val="accent2"/>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1"/>
            <p:cNvSpPr/>
            <p:nvPr/>
          </p:nvSpPr>
          <p:spPr>
            <a:xfrm>
              <a:off x="6689075" y="3298575"/>
              <a:ext cx="66900" cy="66875"/>
            </a:xfrm>
            <a:custGeom>
              <a:rect b="b" l="l" r="r" t="t"/>
              <a:pathLst>
                <a:path extrusionOk="0" h="2675" w="2676">
                  <a:moveTo>
                    <a:pt x="1338" y="0"/>
                  </a:moveTo>
                  <a:cubicBezTo>
                    <a:pt x="608" y="0"/>
                    <a:pt x="0" y="608"/>
                    <a:pt x="0" y="1338"/>
                  </a:cubicBezTo>
                  <a:cubicBezTo>
                    <a:pt x="0" y="2067"/>
                    <a:pt x="608" y="2675"/>
                    <a:pt x="1338" y="2675"/>
                  </a:cubicBezTo>
                  <a:cubicBezTo>
                    <a:pt x="2098" y="2675"/>
                    <a:pt x="2675" y="2067"/>
                    <a:pt x="2675" y="1338"/>
                  </a:cubicBezTo>
                  <a:cubicBezTo>
                    <a:pt x="2675" y="608"/>
                    <a:pt x="2067" y="0"/>
                    <a:pt x="1338" y="0"/>
                  </a:cubicBezTo>
                  <a:close/>
                </a:path>
              </a:pathLst>
            </a:custGeom>
            <a:solidFill>
              <a:schemeClr val="accent1"/>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72"/>
          <p:cNvSpPr txBox="1"/>
          <p:nvPr>
            <p:ph type="title"/>
          </p:nvPr>
        </p:nvSpPr>
        <p:spPr>
          <a:xfrm>
            <a:off x="720000" y="692400"/>
            <a:ext cx="77040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608" name="Google Shape;2608;p72"/>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for free at our other websites:</a:t>
            </a:r>
            <a:endParaRPr sz="1200"/>
          </a:p>
          <a:p>
            <a:pPr indent="0" lvl="0" marL="0" rtl="0" algn="l">
              <a:spcBef>
                <a:spcPts val="0"/>
              </a:spcBef>
              <a:spcAft>
                <a:spcPts val="0"/>
              </a:spcAft>
              <a:buNone/>
            </a:pPr>
            <a:r>
              <a:rPr b="1" lang="en" sz="1800">
                <a:latin typeface="Orbitron"/>
                <a:ea typeface="Orbitron"/>
                <a:cs typeface="Orbitron"/>
                <a:sym typeface="Orbitron"/>
              </a:rPr>
              <a:t>PHOTOS</a:t>
            </a:r>
            <a:endParaRPr b="1" sz="1800">
              <a:latin typeface="Orbitron"/>
              <a:ea typeface="Orbitron"/>
              <a:cs typeface="Orbitron"/>
              <a:sym typeface="Orbitron"/>
            </a:endParaRPr>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3"/>
              </a:rPr>
              <a:t>Front view female journalist taking an interview</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4"/>
              </a:rPr>
              <a:t>Front view portrait of cameraman</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5"/>
              </a:rPr>
              <a:t>Caucasian female journalist outdoors</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6"/>
              </a:rPr>
              <a:t>Businesspeople meeting at office</a:t>
            </a:r>
            <a:r>
              <a:rPr lang="en" sz="1200">
                <a:uFill>
                  <a:noFill/>
                </a:uFill>
                <a:hlinkClick r:id="rId7"/>
              </a:rPr>
              <a:t> hand shake</a:t>
            </a:r>
            <a:endParaRPr sz="1200"/>
          </a:p>
          <a:p>
            <a:pPr indent="-317500" lvl="0" marL="457200" marR="50800" rtl="0" algn="l">
              <a:lnSpc>
                <a:spcPct val="166000"/>
              </a:lnSpc>
              <a:spcBef>
                <a:spcPts val="0"/>
              </a:spcBef>
              <a:spcAft>
                <a:spcPts val="0"/>
              </a:spcAft>
              <a:buClr>
                <a:schemeClr val="dk1"/>
              </a:buClr>
              <a:buSzPts val="1400"/>
              <a:buFont typeface="Quicksand"/>
              <a:buChar char="●"/>
            </a:pPr>
            <a:r>
              <a:rPr lang="en" sz="1200">
                <a:uFill>
                  <a:noFill/>
                </a:uFill>
                <a:hlinkClick r:id="rId8"/>
              </a:rPr>
              <a:t>People with laptops looking at camera</a:t>
            </a:r>
            <a:endParaRPr sz="1200"/>
          </a:p>
        </p:txBody>
      </p:sp>
      <p:sp>
        <p:nvSpPr>
          <p:cNvPr id="2609" name="Google Shape;2609;p72"/>
          <p:cNvSpPr txBox="1"/>
          <p:nvPr>
            <p:ph idx="2" type="body"/>
          </p:nvPr>
        </p:nvSpPr>
        <p:spPr>
          <a:xfrm>
            <a:off x="4572000" y="1549770"/>
            <a:ext cx="3852000" cy="22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rbitron"/>
                <a:ea typeface="Orbitron"/>
                <a:cs typeface="Orbitron"/>
                <a:sym typeface="Orbitron"/>
              </a:rPr>
              <a:t>VECTORS</a:t>
            </a:r>
            <a:endParaRPr b="1" sz="1800">
              <a:latin typeface="Orbitron"/>
              <a:ea typeface="Orbitron"/>
              <a:cs typeface="Orbitron"/>
              <a:sym typeface="Orbitron"/>
            </a:endParaRPr>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9"/>
              </a:rPr>
              <a:t>Flat design ui and ux background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0"/>
              </a:rPr>
              <a:t>Social media marketing landing page</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1"/>
              </a:rPr>
              <a:t>Flat design content management system illustration</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2"/>
              </a:rPr>
              <a:t>Mobile phone 3d concepts landing page</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3"/>
              </a:rPr>
              <a:t>Flat design ui ux background illustrated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4"/>
              </a:rPr>
              <a:t>Flat design ui and ux background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5"/>
              </a:rPr>
              <a:t>Social and connection marketing mobile phone concept</a:t>
            </a:r>
            <a:endParaRPr sz="1200"/>
          </a:p>
        </p:txBody>
      </p:sp>
      <p:grpSp>
        <p:nvGrpSpPr>
          <p:cNvPr id="2610" name="Google Shape;2610;p72"/>
          <p:cNvGrpSpPr/>
          <p:nvPr/>
        </p:nvGrpSpPr>
        <p:grpSpPr>
          <a:xfrm>
            <a:off x="784225" y="1247050"/>
            <a:ext cx="7582625" cy="3293975"/>
            <a:chOff x="2737800" y="1395175"/>
            <a:chExt cx="7582625" cy="3293975"/>
          </a:xfrm>
        </p:grpSpPr>
        <p:sp>
          <p:nvSpPr>
            <p:cNvPr id="2611" name="Google Shape;2611;p72"/>
            <p:cNvSpPr/>
            <p:nvPr/>
          </p:nvSpPr>
          <p:spPr>
            <a:xfrm>
              <a:off x="9964000" y="13951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2"/>
            <p:cNvSpPr/>
            <p:nvPr/>
          </p:nvSpPr>
          <p:spPr>
            <a:xfrm>
              <a:off x="2737800" y="44383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16" name="Shape 2616"/>
        <p:cNvGrpSpPr/>
        <p:nvPr/>
      </p:nvGrpSpPr>
      <p:grpSpPr>
        <a:xfrm>
          <a:off x="0" y="0"/>
          <a:ext cx="0" cy="0"/>
          <a:chOff x="0" y="0"/>
          <a:chExt cx="0" cy="0"/>
        </a:xfrm>
      </p:grpSpPr>
      <p:sp>
        <p:nvSpPr>
          <p:cNvPr id="2617" name="Google Shape;2617;p73"/>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618" name="Google Shape;2618;p7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619" name="Google Shape;2619;p7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23" name="Shape 2623"/>
        <p:cNvGrpSpPr/>
        <p:nvPr/>
      </p:nvGrpSpPr>
      <p:grpSpPr>
        <a:xfrm>
          <a:off x="0" y="0"/>
          <a:ext cx="0" cy="0"/>
          <a:chOff x="0" y="0"/>
          <a:chExt cx="0" cy="0"/>
        </a:xfrm>
      </p:grpSpPr>
      <p:sp>
        <p:nvSpPr>
          <p:cNvPr id="2624" name="Google Shape;2624;p7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625" name="Google Shape;2625;p7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626" name="Google Shape;2626;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30" name="Shape 2630"/>
        <p:cNvGrpSpPr/>
        <p:nvPr/>
      </p:nvGrpSpPr>
      <p:grpSpPr>
        <a:xfrm>
          <a:off x="0" y="0"/>
          <a:ext cx="0" cy="0"/>
          <a:chOff x="0" y="0"/>
          <a:chExt cx="0" cy="0"/>
        </a:xfrm>
      </p:grpSpPr>
      <p:sp>
        <p:nvSpPr>
          <p:cNvPr id="2631" name="Google Shape;2631;p75"/>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632" name="Google Shape;2632;p75"/>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Orbitron</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https://fonts.google.com/specimen/Orbitron</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Quicksand</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https://fonts.google.com/specimen/Quicksand</a:t>
            </a:r>
            <a:r>
              <a:rPr lang="en" sz="1100">
                <a:solidFill>
                  <a:schemeClr val="lt1"/>
                </a:solidFill>
              </a:rPr>
              <a:t>)</a:t>
            </a:r>
            <a:endParaRPr sz="1100">
              <a:solidFill>
                <a:schemeClr val="lt1"/>
              </a:solidFill>
            </a:endParaRPr>
          </a:p>
        </p:txBody>
      </p:sp>
      <p:grpSp>
        <p:nvGrpSpPr>
          <p:cNvPr id="2633" name="Google Shape;2633;p75"/>
          <p:cNvGrpSpPr/>
          <p:nvPr/>
        </p:nvGrpSpPr>
        <p:grpSpPr>
          <a:xfrm>
            <a:off x="2052650" y="2988225"/>
            <a:ext cx="5038700" cy="1685300"/>
            <a:chOff x="2052650" y="2988225"/>
            <a:chExt cx="5038700" cy="1685300"/>
          </a:xfrm>
        </p:grpSpPr>
        <p:sp>
          <p:nvSpPr>
            <p:cNvPr id="2634" name="Google Shape;2634;p75"/>
            <p:cNvSpPr/>
            <p:nvPr/>
          </p:nvSpPr>
          <p:spPr>
            <a:xfrm>
              <a:off x="2052650" y="2988225"/>
              <a:ext cx="791400" cy="754200"/>
            </a:xfrm>
            <a:prstGeom prst="roundRect">
              <a:avLst>
                <a:gd fmla="val 16667" name="adj"/>
              </a:avLst>
            </a:prstGeom>
            <a:solidFill>
              <a:srgbClr val="F9F8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5"/>
            <p:cNvSpPr/>
            <p:nvPr/>
          </p:nvSpPr>
          <p:spPr>
            <a:xfrm>
              <a:off x="3114470" y="2988225"/>
              <a:ext cx="791400" cy="754200"/>
            </a:xfrm>
            <a:prstGeom prst="roundRect">
              <a:avLst>
                <a:gd fmla="val 16667" name="adj"/>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5"/>
            <p:cNvSpPr/>
            <p:nvPr/>
          </p:nvSpPr>
          <p:spPr>
            <a:xfrm>
              <a:off x="4176289" y="2988225"/>
              <a:ext cx="791400" cy="754200"/>
            </a:xfrm>
            <a:prstGeom prst="roundRect">
              <a:avLst>
                <a:gd fmla="val 16667" name="adj"/>
              </a:avLst>
            </a:prstGeom>
            <a:solidFill>
              <a:srgbClr val="FDA0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5"/>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#f9f8ff</a:t>
              </a:r>
              <a:endParaRPr sz="1000">
                <a:solidFill>
                  <a:schemeClr val="dk1"/>
                </a:solidFill>
              </a:endParaRPr>
            </a:p>
          </p:txBody>
        </p:sp>
        <p:sp>
          <p:nvSpPr>
            <p:cNvPr id="2638" name="Google Shape;2638;p75"/>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#ffe599</a:t>
              </a:r>
              <a:endParaRPr sz="1000">
                <a:solidFill>
                  <a:schemeClr val="dk1"/>
                </a:solidFill>
              </a:endParaRPr>
            </a:p>
          </p:txBody>
        </p:sp>
        <p:sp>
          <p:nvSpPr>
            <p:cNvPr id="2639" name="Google Shape;2639;p75"/>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#fda0b4</a:t>
              </a:r>
              <a:endParaRPr sz="1000">
                <a:solidFill>
                  <a:srgbClr val="FFFFFF"/>
                </a:solidFill>
              </a:endParaRPr>
            </a:p>
          </p:txBody>
        </p:sp>
        <p:sp>
          <p:nvSpPr>
            <p:cNvPr id="2640" name="Google Shape;2640;p75"/>
            <p:cNvSpPr/>
            <p:nvPr/>
          </p:nvSpPr>
          <p:spPr>
            <a:xfrm>
              <a:off x="5238125" y="2988225"/>
              <a:ext cx="791400" cy="754200"/>
            </a:xfrm>
            <a:prstGeom prst="roundRect">
              <a:avLst>
                <a:gd fmla="val 16667" name="adj"/>
              </a:avLst>
            </a:prstGeom>
            <a:solidFill>
              <a:srgbClr val="EB6D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5"/>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#eb6dcb</a:t>
              </a:r>
              <a:endParaRPr sz="1000">
                <a:solidFill>
                  <a:srgbClr val="FFFFFF"/>
                </a:solidFill>
              </a:endParaRPr>
            </a:p>
          </p:txBody>
        </p:sp>
        <p:sp>
          <p:nvSpPr>
            <p:cNvPr id="2642" name="Google Shape;2642;p75"/>
            <p:cNvSpPr/>
            <p:nvPr/>
          </p:nvSpPr>
          <p:spPr>
            <a:xfrm>
              <a:off x="2052650" y="3919325"/>
              <a:ext cx="791400" cy="754200"/>
            </a:xfrm>
            <a:prstGeom prst="roundRect">
              <a:avLst>
                <a:gd fmla="val 16667" name="adj"/>
              </a:avLst>
            </a:prstGeom>
            <a:solidFill>
              <a:srgbClr val="81E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5"/>
            <p:cNvSpPr/>
            <p:nvPr/>
          </p:nvSpPr>
          <p:spPr>
            <a:xfrm>
              <a:off x="3114470" y="3919325"/>
              <a:ext cx="791400" cy="754200"/>
            </a:xfrm>
            <a:prstGeom prst="roundRect">
              <a:avLst>
                <a:gd fmla="val 16667" name="adj"/>
              </a:avLst>
            </a:prstGeom>
            <a:solidFill>
              <a:srgbClr val="60D8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5"/>
            <p:cNvSpPr/>
            <p:nvPr/>
          </p:nvSpPr>
          <p:spPr>
            <a:xfrm>
              <a:off x="4176289" y="3919325"/>
              <a:ext cx="791400" cy="754200"/>
            </a:xfrm>
            <a:prstGeom prst="roundRect">
              <a:avLst>
                <a:gd fmla="val 16667" name="adj"/>
              </a:avLst>
            </a:prstGeom>
            <a:solidFill>
              <a:srgbClr val="66BE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5"/>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#81eeeb</a:t>
              </a:r>
              <a:endParaRPr sz="1000">
                <a:solidFill>
                  <a:srgbClr val="FFFFFF"/>
                </a:solidFill>
              </a:endParaRPr>
            </a:p>
          </p:txBody>
        </p:sp>
        <p:sp>
          <p:nvSpPr>
            <p:cNvPr id="2646" name="Google Shape;2646;p75"/>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#60d8f4</a:t>
              </a:r>
              <a:endParaRPr sz="1000">
                <a:solidFill>
                  <a:srgbClr val="FFFFFF"/>
                </a:solidFill>
              </a:endParaRPr>
            </a:p>
          </p:txBody>
        </p:sp>
        <p:sp>
          <p:nvSpPr>
            <p:cNvPr id="2647" name="Google Shape;2647;p75"/>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#66bee9</a:t>
              </a:r>
              <a:endParaRPr sz="1000">
                <a:solidFill>
                  <a:srgbClr val="FFFFFF"/>
                </a:solidFill>
              </a:endParaRPr>
            </a:p>
          </p:txBody>
        </p:sp>
        <p:sp>
          <p:nvSpPr>
            <p:cNvPr id="2648" name="Google Shape;2648;p75"/>
            <p:cNvSpPr/>
            <p:nvPr/>
          </p:nvSpPr>
          <p:spPr>
            <a:xfrm>
              <a:off x="5238125" y="3919325"/>
              <a:ext cx="791400" cy="754200"/>
            </a:xfrm>
            <a:prstGeom prst="roundRect">
              <a:avLst>
                <a:gd fmla="val 16667" name="adj"/>
              </a:avLst>
            </a:prstGeom>
            <a:solidFill>
              <a:srgbClr val="4EB3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5"/>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#4eb3e4</a:t>
              </a:r>
              <a:endParaRPr sz="1000">
                <a:solidFill>
                  <a:srgbClr val="FFFFFF"/>
                </a:solidFill>
              </a:endParaRPr>
            </a:p>
          </p:txBody>
        </p:sp>
        <p:sp>
          <p:nvSpPr>
            <p:cNvPr id="2650" name="Google Shape;2650;p75"/>
            <p:cNvSpPr/>
            <p:nvPr/>
          </p:nvSpPr>
          <p:spPr>
            <a:xfrm>
              <a:off x="6299950" y="2988225"/>
              <a:ext cx="791400" cy="754200"/>
            </a:xfrm>
            <a:prstGeom prst="roundRect">
              <a:avLst>
                <a:gd fmla="val 16667" name="adj"/>
              </a:avLst>
            </a:prstGeom>
            <a:solidFill>
              <a:srgbClr val="DF5F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5"/>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#df5f69</a:t>
              </a:r>
              <a:endParaRPr sz="1000">
                <a:solidFill>
                  <a:srgbClr val="FFFFFF"/>
                </a:solidFill>
              </a:endParaRPr>
            </a:p>
          </p:txBody>
        </p:sp>
        <p:sp>
          <p:nvSpPr>
            <p:cNvPr id="2652" name="Google Shape;2652;p75"/>
            <p:cNvSpPr/>
            <p:nvPr/>
          </p:nvSpPr>
          <p:spPr>
            <a:xfrm>
              <a:off x="6299950" y="3919325"/>
              <a:ext cx="791400" cy="754200"/>
            </a:xfrm>
            <a:prstGeom prst="roundRect">
              <a:avLst>
                <a:gd fmla="val 16667" name="adj"/>
              </a:avLst>
            </a:prstGeom>
            <a:solidFill>
              <a:srgbClr val="1733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5"/>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#17336b</a:t>
              </a:r>
              <a:endParaRPr sz="1000">
                <a:solidFill>
                  <a:srgbClr val="FFFFFF"/>
                </a:solidFill>
              </a:endParaRPr>
            </a:p>
          </p:txBody>
        </p:sp>
      </p:grpSp>
      <p:sp>
        <p:nvSpPr>
          <p:cNvPr id="2654" name="Google Shape;2654;p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58" name="Shape 2658"/>
        <p:cNvGrpSpPr/>
        <p:nvPr/>
      </p:nvGrpSpPr>
      <p:grpSpPr>
        <a:xfrm>
          <a:off x="0" y="0"/>
          <a:ext cx="0" cy="0"/>
          <a:chOff x="0" y="0"/>
          <a:chExt cx="0" cy="0"/>
        </a:xfrm>
      </p:grpSpPr>
      <p:sp>
        <p:nvSpPr>
          <p:cNvPr id="2659" name="Google Shape;2659;p76"/>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660" name="Google Shape;2660;p7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661" name="Google Shape;2661;p7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662" name="Google Shape;2662;p7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663" name="Google Shape;2663;p7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664" name="Google Shape;2664;p7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665" name="Google Shape;2665;p7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666" name="Google Shape;2666;p7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667" name="Google Shape;2667;p7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668" name="Google Shape;2668;p7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669" name="Google Shape;2669;p7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670" name="Google Shape;2670;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1"/>
          <p:cNvSpPr txBox="1"/>
          <p:nvPr>
            <p:ph type="title"/>
          </p:nvPr>
        </p:nvSpPr>
        <p:spPr>
          <a:xfrm rot="625">
            <a:off x="720000" y="2140064"/>
            <a:ext cx="3297600" cy="14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NEWS APP</a:t>
            </a:r>
            <a:endParaRPr/>
          </a:p>
        </p:txBody>
      </p:sp>
      <p:grpSp>
        <p:nvGrpSpPr>
          <p:cNvPr id="812" name="Google Shape;812;p41"/>
          <p:cNvGrpSpPr/>
          <p:nvPr/>
        </p:nvGrpSpPr>
        <p:grpSpPr>
          <a:xfrm>
            <a:off x="4572000" y="1047533"/>
            <a:ext cx="3739500" cy="3039000"/>
            <a:chOff x="4572000" y="1047533"/>
            <a:chExt cx="3739500" cy="3039000"/>
          </a:xfrm>
        </p:grpSpPr>
        <p:sp>
          <p:nvSpPr>
            <p:cNvPr id="813" name="Google Shape;813;p41"/>
            <p:cNvSpPr/>
            <p:nvPr/>
          </p:nvSpPr>
          <p:spPr>
            <a:xfrm>
              <a:off x="4572000" y="1047533"/>
              <a:ext cx="3739500" cy="3039000"/>
            </a:xfrm>
            <a:prstGeom prst="roundRect">
              <a:avLst>
                <a:gd fmla="val 5555" name="adj"/>
              </a:avLst>
            </a:prstGeom>
            <a:gradFill>
              <a:gsLst>
                <a:gs pos="0">
                  <a:schemeClr val="lt1"/>
                </a:gs>
                <a:gs pos="100000">
                  <a:srgbClr val="F9F8FF">
                    <a:alpha val="86666"/>
                  </a:srgbClr>
                </a:gs>
              </a:gsLst>
              <a:lin ang="5400700"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 name="Google Shape;814;p41"/>
            <p:cNvGrpSpPr/>
            <p:nvPr/>
          </p:nvGrpSpPr>
          <p:grpSpPr>
            <a:xfrm>
              <a:off x="4789501" y="1149778"/>
              <a:ext cx="3304478" cy="193148"/>
              <a:chOff x="-1778447" y="2950291"/>
              <a:chExt cx="4491000" cy="262500"/>
            </a:xfrm>
          </p:grpSpPr>
          <p:sp>
            <p:nvSpPr>
              <p:cNvPr id="815" name="Google Shape;815;p41"/>
              <p:cNvSpPr/>
              <p:nvPr/>
            </p:nvSpPr>
            <p:spPr>
              <a:xfrm>
                <a:off x="-1778447" y="2950291"/>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41"/>
              <p:cNvGrpSpPr/>
              <p:nvPr/>
            </p:nvGrpSpPr>
            <p:grpSpPr>
              <a:xfrm flipH="1" rot="10800000">
                <a:off x="-1574342" y="3040565"/>
                <a:ext cx="429322" cy="93999"/>
                <a:chOff x="3710891" y="-1826032"/>
                <a:chExt cx="431653" cy="94500"/>
              </a:xfrm>
            </p:grpSpPr>
            <p:sp>
              <p:nvSpPr>
                <p:cNvPr id="817" name="Google Shape;817;p41"/>
                <p:cNvSpPr/>
                <p:nvPr/>
              </p:nvSpPr>
              <p:spPr>
                <a:xfrm>
                  <a:off x="3710891" y="-1826032"/>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3879468" y="-1826032"/>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4048045" y="-1826032"/>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20" name="Google Shape;820;p41"/>
          <p:cNvSpPr txBox="1"/>
          <p:nvPr>
            <p:ph idx="1" type="subTitle"/>
          </p:nvPr>
        </p:nvSpPr>
        <p:spPr>
          <a:xfrm>
            <a:off x="4712700" y="1444133"/>
            <a:ext cx="3458100" cy="2245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Y</a:t>
            </a:r>
            <a:r>
              <a:rPr lang="en"/>
              <a:t>ou can give here a brief description of the topic you want to talk about. For example, if you want to talk about Mercury, you can say that it’s the smallest planet in the entire Solar System</a:t>
            </a:r>
            <a:endParaRPr/>
          </a:p>
        </p:txBody>
      </p:sp>
      <p:grpSp>
        <p:nvGrpSpPr>
          <p:cNvPr id="821" name="Google Shape;821;p41"/>
          <p:cNvGrpSpPr/>
          <p:nvPr/>
        </p:nvGrpSpPr>
        <p:grpSpPr>
          <a:xfrm>
            <a:off x="3435927" y="1444123"/>
            <a:ext cx="1327047" cy="693670"/>
            <a:chOff x="1451727" y="1370811"/>
            <a:chExt cx="1327047" cy="693670"/>
          </a:xfrm>
        </p:grpSpPr>
        <p:sp>
          <p:nvSpPr>
            <p:cNvPr id="822" name="Google Shape;822;p41"/>
            <p:cNvSpPr/>
            <p:nvPr/>
          </p:nvSpPr>
          <p:spPr>
            <a:xfrm>
              <a:off x="1451727" y="1370811"/>
              <a:ext cx="1327047" cy="693670"/>
            </a:xfrm>
            <a:custGeom>
              <a:rect b="b" l="l" r="r" t="t"/>
              <a:pathLst>
                <a:path extrusionOk="0" h="55075" w="105363">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1897124" y="1552443"/>
              <a:ext cx="746077" cy="85104"/>
            </a:xfrm>
            <a:custGeom>
              <a:rect b="b" l="l" r="r" t="t"/>
              <a:pathLst>
                <a:path extrusionOk="0" h="6757" w="59236">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1897124" y="1797731"/>
              <a:ext cx="746077" cy="85117"/>
            </a:xfrm>
            <a:custGeom>
              <a:rect b="b" l="l" r="r" t="t"/>
              <a:pathLst>
                <a:path extrusionOk="0" h="6758" w="59236">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1587325" y="1506409"/>
              <a:ext cx="177401" cy="177174"/>
            </a:xfrm>
            <a:custGeom>
              <a:rect b="b" l="l" r="r" t="t"/>
              <a:pathLst>
                <a:path extrusionOk="0" h="14067"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1587325" y="1751696"/>
              <a:ext cx="177401" cy="177186"/>
            </a:xfrm>
            <a:custGeom>
              <a:rect b="b" l="l" r="r" t="t"/>
              <a:pathLst>
                <a:path extrusionOk="0" h="14068"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1620211" y="1802492"/>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5352EE">
                  <a:alpha val="15000"/>
                </a:srgb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1620211" y="1557154"/>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5352EE">
                  <a:alpha val="15000"/>
                </a:srgb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41"/>
          <p:cNvGrpSpPr/>
          <p:nvPr/>
        </p:nvGrpSpPr>
        <p:grpSpPr>
          <a:xfrm>
            <a:off x="3475475" y="3560025"/>
            <a:ext cx="1640975" cy="472325"/>
            <a:chOff x="4369200" y="2990825"/>
            <a:chExt cx="1640975" cy="472325"/>
          </a:xfrm>
        </p:grpSpPr>
        <p:sp>
          <p:nvSpPr>
            <p:cNvPr id="830" name="Google Shape;830;p41"/>
            <p:cNvSpPr/>
            <p:nvPr/>
          </p:nvSpPr>
          <p:spPr>
            <a:xfrm>
              <a:off x="4369200" y="2990825"/>
              <a:ext cx="1640975" cy="472325"/>
            </a:xfrm>
            <a:custGeom>
              <a:rect b="b" l="l" r="r" t="t"/>
              <a:pathLst>
                <a:path extrusionOk="0" h="18893" w="65639">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4472075" y="3069350"/>
              <a:ext cx="345275" cy="315275"/>
            </a:xfrm>
            <a:custGeom>
              <a:rect b="b" l="l" r="r" t="t"/>
              <a:pathLst>
                <a:path extrusionOk="0" h="12611" w="13811">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4928000" y="3144375"/>
              <a:ext cx="579100" cy="49125"/>
            </a:xfrm>
            <a:custGeom>
              <a:rect b="b" l="l" r="r" t="t"/>
              <a:pathLst>
                <a:path extrusionOk="0" h="1965" w="23164">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5569800" y="3144375"/>
              <a:ext cx="289950" cy="49125"/>
            </a:xfrm>
            <a:custGeom>
              <a:rect b="b" l="l" r="r" t="t"/>
              <a:pathLst>
                <a:path extrusionOk="0" h="1965" w="11598">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4928000" y="3268700"/>
              <a:ext cx="346850" cy="49500"/>
            </a:xfrm>
            <a:custGeom>
              <a:rect b="b" l="l" r="r" t="t"/>
              <a:pathLst>
                <a:path extrusionOk="0" h="1980" w="13874">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41"/>
          <p:cNvGrpSpPr/>
          <p:nvPr/>
        </p:nvGrpSpPr>
        <p:grpSpPr>
          <a:xfrm>
            <a:off x="4532012" y="3750457"/>
            <a:ext cx="643280" cy="644532"/>
            <a:chOff x="1453175" y="2049775"/>
            <a:chExt cx="1194800" cy="1197125"/>
          </a:xfrm>
        </p:grpSpPr>
        <p:sp>
          <p:nvSpPr>
            <p:cNvPr id="836" name="Google Shape;836;p41"/>
            <p:cNvSpPr/>
            <p:nvPr/>
          </p:nvSpPr>
          <p:spPr>
            <a:xfrm>
              <a:off x="1453175" y="2049775"/>
              <a:ext cx="1194800" cy="1197125"/>
            </a:xfrm>
            <a:custGeom>
              <a:rect b="b" l="l" r="r" t="t"/>
              <a:pathLst>
                <a:path extrusionOk="0" h="47885" w="47792">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rotWithShape="0" algn="bl" dir="3840000" dist="19050">
                <a:schemeClr val="dk1">
                  <a:alpha val="3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1499575" y="2096525"/>
              <a:ext cx="1102050" cy="1103975"/>
            </a:xfrm>
            <a:custGeom>
              <a:rect b="b" l="l" r="r" t="t"/>
              <a:pathLst>
                <a:path extrusionOk="0" h="44159" w="44082">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1499575" y="2316300"/>
              <a:ext cx="1102050" cy="884200"/>
            </a:xfrm>
            <a:custGeom>
              <a:rect b="b" l="l" r="r" t="t"/>
              <a:pathLst>
                <a:path extrusionOk="0" h="35368" w="44082">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2133200" y="2241875"/>
              <a:ext cx="254100" cy="254500"/>
            </a:xfrm>
            <a:custGeom>
              <a:rect b="b" l="l" r="r" t="t"/>
              <a:pathLst>
                <a:path extrusionOk="0" h="10180" w="10164">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74" name="Shape 2674"/>
        <p:cNvGrpSpPr/>
        <p:nvPr/>
      </p:nvGrpSpPr>
      <p:grpSpPr>
        <a:xfrm>
          <a:off x="0" y="0"/>
          <a:ext cx="0" cy="0"/>
          <a:chOff x="0" y="0"/>
          <a:chExt cx="0" cy="0"/>
        </a:xfrm>
      </p:grpSpPr>
      <p:grpSp>
        <p:nvGrpSpPr>
          <p:cNvPr id="2675" name="Google Shape;2675;p77"/>
          <p:cNvGrpSpPr/>
          <p:nvPr/>
        </p:nvGrpSpPr>
        <p:grpSpPr>
          <a:xfrm>
            <a:off x="5082708" y="3095784"/>
            <a:ext cx="442841" cy="514271"/>
            <a:chOff x="4727025" y="1332775"/>
            <a:chExt cx="59900" cy="69625"/>
          </a:xfrm>
        </p:grpSpPr>
        <p:sp>
          <p:nvSpPr>
            <p:cNvPr id="2676" name="Google Shape;2676;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8" name="Google Shape;2678;p77"/>
          <p:cNvGrpSpPr/>
          <p:nvPr/>
        </p:nvGrpSpPr>
        <p:grpSpPr>
          <a:xfrm>
            <a:off x="5758025" y="2343272"/>
            <a:ext cx="500909" cy="500899"/>
            <a:chOff x="4820425" y="1329900"/>
            <a:chExt cx="70175" cy="70350"/>
          </a:xfrm>
        </p:grpSpPr>
        <p:sp>
          <p:nvSpPr>
            <p:cNvPr id="2679" name="Google Shape;2679;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77"/>
          <p:cNvGrpSpPr/>
          <p:nvPr/>
        </p:nvGrpSpPr>
        <p:grpSpPr>
          <a:xfrm>
            <a:off x="6410648" y="2355062"/>
            <a:ext cx="538135" cy="493119"/>
            <a:chOff x="4903200" y="1331525"/>
            <a:chExt cx="73575" cy="67425"/>
          </a:xfrm>
        </p:grpSpPr>
        <p:sp>
          <p:nvSpPr>
            <p:cNvPr id="2684" name="Google Shape;2684;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85" name="Google Shape;2685;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77"/>
          <p:cNvGrpSpPr/>
          <p:nvPr/>
        </p:nvGrpSpPr>
        <p:grpSpPr>
          <a:xfrm>
            <a:off x="5670599" y="3097040"/>
            <a:ext cx="544563" cy="511895"/>
            <a:chOff x="4815575" y="1416800"/>
            <a:chExt cx="73750" cy="71400"/>
          </a:xfrm>
        </p:grpSpPr>
        <p:sp>
          <p:nvSpPr>
            <p:cNvPr id="2687" name="Google Shape;2687;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77"/>
          <p:cNvGrpSpPr/>
          <p:nvPr/>
        </p:nvGrpSpPr>
        <p:grpSpPr>
          <a:xfrm>
            <a:off x="6367224" y="3096746"/>
            <a:ext cx="602914" cy="512477"/>
            <a:chOff x="4902475" y="1418875"/>
            <a:chExt cx="74500" cy="63775"/>
          </a:xfrm>
        </p:grpSpPr>
        <p:sp>
          <p:nvSpPr>
            <p:cNvPr id="2691" name="Google Shape;2691;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77"/>
          <p:cNvGrpSpPr/>
          <p:nvPr/>
        </p:nvGrpSpPr>
        <p:grpSpPr>
          <a:xfrm>
            <a:off x="5783096" y="3835985"/>
            <a:ext cx="515391" cy="525699"/>
            <a:chOff x="4818100" y="1507675"/>
            <a:chExt cx="71225" cy="71625"/>
          </a:xfrm>
        </p:grpSpPr>
        <p:sp>
          <p:nvSpPr>
            <p:cNvPr id="2694" name="Google Shape;2694;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8" name="Google Shape;2698;p77"/>
          <p:cNvGrpSpPr/>
          <p:nvPr/>
        </p:nvGrpSpPr>
        <p:grpSpPr>
          <a:xfrm>
            <a:off x="5121199" y="3857517"/>
            <a:ext cx="522956" cy="489869"/>
            <a:chOff x="4721450" y="1509475"/>
            <a:chExt cx="79350" cy="74325"/>
          </a:xfrm>
        </p:grpSpPr>
        <p:sp>
          <p:nvSpPr>
            <p:cNvPr id="2699" name="Google Shape;2699;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77"/>
          <p:cNvGrpSpPr/>
          <p:nvPr/>
        </p:nvGrpSpPr>
        <p:grpSpPr>
          <a:xfrm>
            <a:off x="6444441" y="3837269"/>
            <a:ext cx="525704" cy="535436"/>
            <a:chOff x="4906800" y="1507500"/>
            <a:chExt cx="70350" cy="71075"/>
          </a:xfrm>
        </p:grpSpPr>
        <p:sp>
          <p:nvSpPr>
            <p:cNvPr id="2704" name="Google Shape;2704;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77"/>
          <p:cNvGrpSpPr/>
          <p:nvPr/>
        </p:nvGrpSpPr>
        <p:grpSpPr>
          <a:xfrm>
            <a:off x="4477263" y="2343250"/>
            <a:ext cx="508054" cy="508095"/>
            <a:chOff x="3736598" y="2170606"/>
            <a:chExt cx="404889" cy="404889"/>
          </a:xfrm>
        </p:grpSpPr>
        <p:sp>
          <p:nvSpPr>
            <p:cNvPr id="2710" name="Google Shape;2710;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4" name="Google Shape;2714;p77"/>
          <p:cNvGrpSpPr/>
          <p:nvPr/>
        </p:nvGrpSpPr>
        <p:grpSpPr>
          <a:xfrm>
            <a:off x="3765303" y="2343345"/>
            <a:ext cx="575790" cy="507904"/>
            <a:chOff x="3161917" y="2170682"/>
            <a:chExt cx="458870" cy="404737"/>
          </a:xfrm>
        </p:grpSpPr>
        <p:sp>
          <p:nvSpPr>
            <p:cNvPr id="2715" name="Google Shape;2715;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716" name="Google Shape;2716;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77"/>
          <p:cNvGrpSpPr/>
          <p:nvPr/>
        </p:nvGrpSpPr>
        <p:grpSpPr>
          <a:xfrm>
            <a:off x="3792833" y="3103717"/>
            <a:ext cx="520730" cy="498567"/>
            <a:chOff x="3179914" y="2889488"/>
            <a:chExt cx="422876" cy="404911"/>
          </a:xfrm>
        </p:grpSpPr>
        <p:sp>
          <p:nvSpPr>
            <p:cNvPr id="2719" name="Google Shape;2719;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77"/>
          <p:cNvGrpSpPr/>
          <p:nvPr/>
        </p:nvGrpSpPr>
        <p:grpSpPr>
          <a:xfrm>
            <a:off x="4421513" y="3103677"/>
            <a:ext cx="516145" cy="498648"/>
            <a:chOff x="3729467" y="2889422"/>
            <a:chExt cx="419153" cy="404977"/>
          </a:xfrm>
        </p:grpSpPr>
        <p:sp>
          <p:nvSpPr>
            <p:cNvPr id="2726" name="Google Shape;2726;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3" name="Google Shape;2733;p7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7" name="Google Shape;2737;p77"/>
          <p:cNvGrpSpPr/>
          <p:nvPr/>
        </p:nvGrpSpPr>
        <p:grpSpPr>
          <a:xfrm>
            <a:off x="7141841" y="2550562"/>
            <a:ext cx="166473" cy="141497"/>
            <a:chOff x="4660325" y="1866850"/>
            <a:chExt cx="68350" cy="58100"/>
          </a:xfrm>
        </p:grpSpPr>
        <p:sp>
          <p:nvSpPr>
            <p:cNvPr id="2738" name="Google Shape;2738;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0" name="Google Shape;2740;p77"/>
          <p:cNvGrpSpPr/>
          <p:nvPr/>
        </p:nvGrpSpPr>
        <p:grpSpPr>
          <a:xfrm>
            <a:off x="7451186" y="2576286"/>
            <a:ext cx="162515" cy="90049"/>
            <a:chOff x="4791775" y="1877500"/>
            <a:chExt cx="66725" cy="36975"/>
          </a:xfrm>
        </p:grpSpPr>
        <p:sp>
          <p:nvSpPr>
            <p:cNvPr id="2741" name="Google Shape;2741;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77"/>
          <p:cNvGrpSpPr/>
          <p:nvPr/>
        </p:nvGrpSpPr>
        <p:grpSpPr>
          <a:xfrm>
            <a:off x="7772899" y="2576286"/>
            <a:ext cx="144979" cy="90049"/>
            <a:chOff x="4923925" y="1877500"/>
            <a:chExt cx="59525" cy="36975"/>
          </a:xfrm>
        </p:grpSpPr>
        <p:sp>
          <p:nvSpPr>
            <p:cNvPr id="2744" name="Google Shape;2744;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77"/>
          <p:cNvGrpSpPr/>
          <p:nvPr/>
        </p:nvGrpSpPr>
        <p:grpSpPr>
          <a:xfrm>
            <a:off x="8067390" y="2558477"/>
            <a:ext cx="141447" cy="125667"/>
            <a:chOff x="5058450" y="1870100"/>
            <a:chExt cx="58075" cy="51600"/>
          </a:xfrm>
        </p:grpSpPr>
        <p:sp>
          <p:nvSpPr>
            <p:cNvPr id="2747" name="Google Shape;2747;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77"/>
          <p:cNvGrpSpPr/>
          <p:nvPr/>
        </p:nvGrpSpPr>
        <p:grpSpPr>
          <a:xfrm>
            <a:off x="7481905" y="2980885"/>
            <a:ext cx="101077" cy="107645"/>
            <a:chOff x="4811425" y="2065025"/>
            <a:chExt cx="41500" cy="44200"/>
          </a:xfrm>
        </p:grpSpPr>
        <p:sp>
          <p:nvSpPr>
            <p:cNvPr id="2750" name="Google Shape;2750;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77"/>
          <p:cNvGrpSpPr/>
          <p:nvPr/>
        </p:nvGrpSpPr>
        <p:grpSpPr>
          <a:xfrm>
            <a:off x="7774342" y="2981098"/>
            <a:ext cx="120867" cy="107218"/>
            <a:chOff x="4929875" y="2065025"/>
            <a:chExt cx="49625" cy="44025"/>
          </a:xfrm>
        </p:grpSpPr>
        <p:sp>
          <p:nvSpPr>
            <p:cNvPr id="2753" name="Google Shape;2753;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77"/>
          <p:cNvGrpSpPr/>
          <p:nvPr/>
        </p:nvGrpSpPr>
        <p:grpSpPr>
          <a:xfrm>
            <a:off x="8103011" y="2984112"/>
            <a:ext cx="70206" cy="101191"/>
            <a:chOff x="5083925" y="2066350"/>
            <a:chExt cx="28825" cy="41550"/>
          </a:xfrm>
        </p:grpSpPr>
        <p:sp>
          <p:nvSpPr>
            <p:cNvPr id="2756" name="Google Shape;2756;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77"/>
          <p:cNvGrpSpPr/>
          <p:nvPr/>
        </p:nvGrpSpPr>
        <p:grpSpPr>
          <a:xfrm>
            <a:off x="7134565" y="2999759"/>
            <a:ext cx="181026" cy="69896"/>
            <a:chOff x="4659775" y="2072775"/>
            <a:chExt cx="74325" cy="28700"/>
          </a:xfrm>
        </p:grpSpPr>
        <p:sp>
          <p:nvSpPr>
            <p:cNvPr id="2759" name="Google Shape;2759;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2" name="Google Shape;2762;p77"/>
          <p:cNvGrpSpPr/>
          <p:nvPr/>
        </p:nvGrpSpPr>
        <p:grpSpPr>
          <a:xfrm>
            <a:off x="8054421" y="2790324"/>
            <a:ext cx="167387" cy="89197"/>
            <a:chOff x="4662475" y="1976500"/>
            <a:chExt cx="68725" cy="36625"/>
          </a:xfrm>
        </p:grpSpPr>
        <p:sp>
          <p:nvSpPr>
            <p:cNvPr id="2763" name="Google Shape;2763;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6" name="Google Shape;2766;p77"/>
          <p:cNvGrpSpPr/>
          <p:nvPr/>
        </p:nvGrpSpPr>
        <p:grpSpPr>
          <a:xfrm>
            <a:off x="7751326" y="2793764"/>
            <a:ext cx="166899" cy="82317"/>
            <a:chOff x="4920150" y="1977875"/>
            <a:chExt cx="68525" cy="33800"/>
          </a:xfrm>
        </p:grpSpPr>
        <p:sp>
          <p:nvSpPr>
            <p:cNvPr id="2767" name="Google Shape;2767;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77"/>
          <p:cNvGrpSpPr/>
          <p:nvPr/>
        </p:nvGrpSpPr>
        <p:grpSpPr>
          <a:xfrm>
            <a:off x="7162483" y="3197682"/>
            <a:ext cx="125190" cy="127859"/>
            <a:chOff x="4676550" y="2160575"/>
            <a:chExt cx="51400" cy="52500"/>
          </a:xfrm>
        </p:grpSpPr>
        <p:sp>
          <p:nvSpPr>
            <p:cNvPr id="2771" name="Google Shape;2771;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4" name="Google Shape;2774;p77"/>
          <p:cNvGrpSpPr/>
          <p:nvPr/>
        </p:nvGrpSpPr>
        <p:grpSpPr>
          <a:xfrm>
            <a:off x="7459741" y="3204714"/>
            <a:ext cx="145405" cy="113794"/>
            <a:chOff x="4768325" y="2163475"/>
            <a:chExt cx="59700" cy="46725"/>
          </a:xfrm>
        </p:grpSpPr>
        <p:sp>
          <p:nvSpPr>
            <p:cNvPr id="2775" name="Google Shape;2775;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7" name="Google Shape;2777;p7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3" name="Google Shape;2783;p77"/>
          <p:cNvGrpSpPr/>
          <p:nvPr/>
        </p:nvGrpSpPr>
        <p:grpSpPr>
          <a:xfrm>
            <a:off x="7476059" y="3459808"/>
            <a:ext cx="112768" cy="106853"/>
            <a:chOff x="4768575" y="2253950"/>
            <a:chExt cx="46300" cy="43875"/>
          </a:xfrm>
        </p:grpSpPr>
        <p:sp>
          <p:nvSpPr>
            <p:cNvPr id="2784" name="Google Shape;2784;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77"/>
          <p:cNvGrpSpPr/>
          <p:nvPr/>
        </p:nvGrpSpPr>
        <p:grpSpPr>
          <a:xfrm>
            <a:off x="7775682" y="3948834"/>
            <a:ext cx="118187" cy="146246"/>
            <a:chOff x="4960900" y="2433225"/>
            <a:chExt cx="48525" cy="60050"/>
          </a:xfrm>
        </p:grpSpPr>
        <p:sp>
          <p:nvSpPr>
            <p:cNvPr id="2787" name="Google Shape;2787;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77"/>
          <p:cNvGrpSpPr/>
          <p:nvPr/>
        </p:nvGrpSpPr>
        <p:grpSpPr>
          <a:xfrm>
            <a:off x="7464247" y="4212895"/>
            <a:ext cx="136394" cy="143810"/>
            <a:chOff x="4854075" y="2527625"/>
            <a:chExt cx="56000" cy="59050"/>
          </a:xfrm>
        </p:grpSpPr>
        <p:sp>
          <p:nvSpPr>
            <p:cNvPr id="2790" name="Google Shape;2790;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2" name="Google Shape;2792;p7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5" name="Google Shape;2795;p77"/>
          <p:cNvGrpSpPr/>
          <p:nvPr/>
        </p:nvGrpSpPr>
        <p:grpSpPr>
          <a:xfrm>
            <a:off x="8088458" y="3676639"/>
            <a:ext cx="99312" cy="160797"/>
            <a:chOff x="5059700" y="2334775"/>
            <a:chExt cx="40775" cy="66025"/>
          </a:xfrm>
        </p:grpSpPr>
        <p:sp>
          <p:nvSpPr>
            <p:cNvPr id="2796" name="Google Shape;2796;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77"/>
          <p:cNvGrpSpPr/>
          <p:nvPr/>
        </p:nvGrpSpPr>
        <p:grpSpPr>
          <a:xfrm>
            <a:off x="8045622" y="3941771"/>
            <a:ext cx="184984" cy="160371"/>
            <a:chOff x="5037700" y="2430325"/>
            <a:chExt cx="75950" cy="65850"/>
          </a:xfrm>
        </p:grpSpPr>
        <p:sp>
          <p:nvSpPr>
            <p:cNvPr id="2806" name="Google Shape;2806;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77"/>
          <p:cNvGrpSpPr/>
          <p:nvPr/>
        </p:nvGrpSpPr>
        <p:grpSpPr>
          <a:xfrm>
            <a:off x="7465128" y="3708223"/>
            <a:ext cx="173014" cy="97629"/>
            <a:chOff x="4756975" y="2341800"/>
            <a:chExt cx="91975" cy="51925"/>
          </a:xfrm>
        </p:grpSpPr>
        <p:sp>
          <p:nvSpPr>
            <p:cNvPr id="2809" name="Google Shape;2809;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77"/>
          <p:cNvGrpSpPr/>
          <p:nvPr/>
        </p:nvGrpSpPr>
        <p:grpSpPr>
          <a:xfrm>
            <a:off x="7732065" y="4196920"/>
            <a:ext cx="212497" cy="175761"/>
            <a:chOff x="4943575" y="2516350"/>
            <a:chExt cx="98675" cy="81700"/>
          </a:xfrm>
        </p:grpSpPr>
        <p:sp>
          <p:nvSpPr>
            <p:cNvPr id="2830" name="Google Shape;2830;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77"/>
          <p:cNvGrpSpPr/>
          <p:nvPr/>
        </p:nvGrpSpPr>
        <p:grpSpPr>
          <a:xfrm>
            <a:off x="1990126" y="3423163"/>
            <a:ext cx="965351" cy="134611"/>
            <a:chOff x="4411970" y="2962952"/>
            <a:chExt cx="706544" cy="104212"/>
          </a:xfrm>
        </p:grpSpPr>
        <p:sp>
          <p:nvSpPr>
            <p:cNvPr id="2909" name="Google Shape;2909;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77"/>
          <p:cNvGrpSpPr/>
          <p:nvPr/>
        </p:nvGrpSpPr>
        <p:grpSpPr>
          <a:xfrm>
            <a:off x="1990126" y="3012077"/>
            <a:ext cx="960158" cy="289172"/>
            <a:chOff x="4411970" y="2726085"/>
            <a:chExt cx="643107" cy="193659"/>
          </a:xfrm>
        </p:grpSpPr>
        <p:sp>
          <p:nvSpPr>
            <p:cNvPr id="2914" name="Google Shape;2914;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77"/>
          <p:cNvGrpSpPr/>
          <p:nvPr/>
        </p:nvGrpSpPr>
        <p:grpSpPr>
          <a:xfrm>
            <a:off x="993018" y="3278187"/>
            <a:ext cx="833173" cy="259209"/>
            <a:chOff x="4411970" y="4340222"/>
            <a:chExt cx="779467" cy="242683"/>
          </a:xfrm>
        </p:grpSpPr>
        <p:sp>
          <p:nvSpPr>
            <p:cNvPr id="2918" name="Google Shape;2918;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1" name="Google Shape;2921;p77"/>
          <p:cNvGrpSpPr/>
          <p:nvPr/>
        </p:nvGrpSpPr>
        <p:grpSpPr>
          <a:xfrm>
            <a:off x="1990126" y="2673933"/>
            <a:ext cx="965160" cy="216230"/>
            <a:chOff x="4411970" y="2468674"/>
            <a:chExt cx="747317" cy="167425"/>
          </a:xfrm>
        </p:grpSpPr>
        <p:sp>
          <p:nvSpPr>
            <p:cNvPr id="2922" name="Google Shape;2922;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77"/>
          <p:cNvGrpSpPr/>
          <p:nvPr/>
        </p:nvGrpSpPr>
        <p:grpSpPr>
          <a:xfrm>
            <a:off x="988873" y="2578650"/>
            <a:ext cx="810451" cy="319148"/>
            <a:chOff x="4411970" y="3686602"/>
            <a:chExt cx="797845" cy="314215"/>
          </a:xfrm>
        </p:grpSpPr>
        <p:sp>
          <p:nvSpPr>
            <p:cNvPr id="2925" name="Google Shape;2925;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0" name="Google Shape;2930;p7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1" name="Google Shape;2931;p77"/>
          <p:cNvGrpSpPr/>
          <p:nvPr/>
        </p:nvGrpSpPr>
        <p:grpSpPr>
          <a:xfrm>
            <a:off x="988970" y="2333174"/>
            <a:ext cx="1970333" cy="208784"/>
            <a:chOff x="6336019" y="3733725"/>
            <a:chExt cx="2566206" cy="351310"/>
          </a:xfrm>
        </p:grpSpPr>
        <p:sp>
          <p:nvSpPr>
            <p:cNvPr id="2932" name="Google Shape;2932;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77"/>
          <p:cNvGrpSpPr/>
          <p:nvPr/>
        </p:nvGrpSpPr>
        <p:grpSpPr>
          <a:xfrm>
            <a:off x="1990126" y="3940729"/>
            <a:ext cx="946551" cy="153200"/>
            <a:chOff x="4404545" y="3301592"/>
            <a:chExt cx="782403" cy="129272"/>
          </a:xfrm>
        </p:grpSpPr>
        <p:sp>
          <p:nvSpPr>
            <p:cNvPr id="2937" name="Google Shape;2937;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77"/>
          <p:cNvGrpSpPr/>
          <p:nvPr/>
        </p:nvGrpSpPr>
        <p:grpSpPr>
          <a:xfrm>
            <a:off x="1990126" y="3679688"/>
            <a:ext cx="962257" cy="139127"/>
            <a:chOff x="4411970" y="3131459"/>
            <a:chExt cx="710520" cy="117397"/>
          </a:xfrm>
        </p:grpSpPr>
        <p:sp>
          <p:nvSpPr>
            <p:cNvPr id="2940" name="Google Shape;2940;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942" name="Google Shape;2942;p7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3" name="Google Shape;2943;p77"/>
          <p:cNvGrpSpPr/>
          <p:nvPr/>
        </p:nvGrpSpPr>
        <p:grpSpPr>
          <a:xfrm>
            <a:off x="990271" y="3614482"/>
            <a:ext cx="823838" cy="458988"/>
            <a:chOff x="4411970" y="1801825"/>
            <a:chExt cx="734586" cy="409262"/>
          </a:xfrm>
        </p:grpSpPr>
        <p:sp>
          <p:nvSpPr>
            <p:cNvPr id="2944" name="Google Shape;2944;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77"/>
          <p:cNvGrpSpPr/>
          <p:nvPr/>
        </p:nvGrpSpPr>
        <p:grpSpPr>
          <a:xfrm>
            <a:off x="990271" y="4162908"/>
            <a:ext cx="856348" cy="212039"/>
            <a:chOff x="4411970" y="2233974"/>
            <a:chExt cx="763574" cy="189068"/>
          </a:xfrm>
        </p:grpSpPr>
        <p:sp>
          <p:nvSpPr>
            <p:cNvPr id="2947" name="Google Shape;2947;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77"/>
          <p:cNvGrpSpPr/>
          <p:nvPr/>
        </p:nvGrpSpPr>
        <p:grpSpPr>
          <a:xfrm>
            <a:off x="3100467" y="2338244"/>
            <a:ext cx="511602" cy="511602"/>
            <a:chOff x="5681300" y="2527788"/>
            <a:chExt cx="805800" cy="805800"/>
          </a:xfrm>
        </p:grpSpPr>
        <p:sp>
          <p:nvSpPr>
            <p:cNvPr id="2950" name="Google Shape;2950;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77"/>
          <p:cNvGrpSpPr/>
          <p:nvPr/>
        </p:nvGrpSpPr>
        <p:grpSpPr>
          <a:xfrm>
            <a:off x="3097662" y="3104827"/>
            <a:ext cx="513021" cy="512935"/>
            <a:chOff x="4049800" y="640400"/>
            <a:chExt cx="858900" cy="858900"/>
          </a:xfrm>
        </p:grpSpPr>
        <p:sp>
          <p:nvSpPr>
            <p:cNvPr id="2953" name="Google Shape;2953;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77"/>
          <p:cNvGrpSpPr/>
          <p:nvPr/>
        </p:nvGrpSpPr>
        <p:grpSpPr>
          <a:xfrm>
            <a:off x="3014861" y="3756719"/>
            <a:ext cx="686489" cy="686585"/>
            <a:chOff x="5080188" y="927900"/>
            <a:chExt cx="961200" cy="961200"/>
          </a:xfrm>
        </p:grpSpPr>
        <p:sp>
          <p:nvSpPr>
            <p:cNvPr id="2956" name="Google Shape;2956;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4" name="Google Shape;2964;p77"/>
          <p:cNvGrpSpPr/>
          <p:nvPr/>
        </p:nvGrpSpPr>
        <p:grpSpPr>
          <a:xfrm>
            <a:off x="3798012" y="3849448"/>
            <a:ext cx="510373" cy="510937"/>
            <a:chOff x="7508249" y="1522825"/>
            <a:chExt cx="1326332" cy="1322987"/>
          </a:xfrm>
        </p:grpSpPr>
        <p:sp>
          <p:nvSpPr>
            <p:cNvPr id="2965" name="Google Shape;2965;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77"/>
          <p:cNvGrpSpPr/>
          <p:nvPr/>
        </p:nvGrpSpPr>
        <p:grpSpPr>
          <a:xfrm>
            <a:off x="4489605" y="3850853"/>
            <a:ext cx="492652" cy="503348"/>
            <a:chOff x="6039282" y="1042577"/>
            <a:chExt cx="734315" cy="731929"/>
          </a:xfrm>
        </p:grpSpPr>
        <p:sp>
          <p:nvSpPr>
            <p:cNvPr id="2976" name="Google Shape;2976;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77"/>
          <p:cNvGrpSpPr/>
          <p:nvPr/>
        </p:nvGrpSpPr>
        <p:grpSpPr>
          <a:xfrm>
            <a:off x="5130019" y="2346894"/>
            <a:ext cx="483304" cy="504902"/>
            <a:chOff x="1825800" y="1651625"/>
            <a:chExt cx="568125" cy="591775"/>
          </a:xfrm>
        </p:grpSpPr>
        <p:sp>
          <p:nvSpPr>
            <p:cNvPr id="2998" name="Google Shape;2998;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4" name="Google Shape;3004;p7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009" name="Google Shape;3009;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grpSp>
        <p:nvGrpSpPr>
          <p:cNvPr id="3014" name="Google Shape;3014;p78"/>
          <p:cNvGrpSpPr/>
          <p:nvPr/>
        </p:nvGrpSpPr>
        <p:grpSpPr>
          <a:xfrm>
            <a:off x="722058" y="957091"/>
            <a:ext cx="2492868" cy="1379876"/>
            <a:chOff x="2654821" y="2311071"/>
            <a:chExt cx="2279715" cy="1262120"/>
          </a:xfrm>
        </p:grpSpPr>
        <p:grpSp>
          <p:nvGrpSpPr>
            <p:cNvPr id="3015" name="Google Shape;3015;p78"/>
            <p:cNvGrpSpPr/>
            <p:nvPr/>
          </p:nvGrpSpPr>
          <p:grpSpPr>
            <a:xfrm>
              <a:off x="4034269" y="2840745"/>
              <a:ext cx="40212" cy="36437"/>
              <a:chOff x="4293400" y="2574725"/>
              <a:chExt cx="84425" cy="80100"/>
            </a:xfrm>
          </p:grpSpPr>
          <p:sp>
            <p:nvSpPr>
              <p:cNvPr id="3016" name="Google Shape;3016;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017" name="Google Shape;3017;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78"/>
            <p:cNvGrpSpPr/>
            <p:nvPr/>
          </p:nvGrpSpPr>
          <p:grpSpPr>
            <a:xfrm>
              <a:off x="3894606" y="2334874"/>
              <a:ext cx="913198" cy="518984"/>
              <a:chOff x="4000175" y="1462675"/>
              <a:chExt cx="1917275" cy="1140875"/>
            </a:xfrm>
          </p:grpSpPr>
          <p:sp>
            <p:nvSpPr>
              <p:cNvPr id="3019" name="Google Shape;3019;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020" name="Google Shape;3020;p78"/>
              <p:cNvGrpSpPr/>
              <p:nvPr/>
            </p:nvGrpSpPr>
            <p:grpSpPr>
              <a:xfrm>
                <a:off x="4000175" y="1462675"/>
                <a:ext cx="1917275" cy="1140875"/>
                <a:chOff x="4000175" y="1462675"/>
                <a:chExt cx="1917275" cy="1140875"/>
              </a:xfrm>
            </p:grpSpPr>
            <p:sp>
              <p:nvSpPr>
                <p:cNvPr id="3021" name="Google Shape;3021;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022" name="Google Shape;3022;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26" name="Google Shape;3026;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7" name="Google Shape;3027;p78"/>
            <p:cNvGrpSpPr/>
            <p:nvPr/>
          </p:nvGrpSpPr>
          <p:grpSpPr>
            <a:xfrm>
              <a:off x="3875768" y="2846704"/>
              <a:ext cx="44796" cy="47366"/>
              <a:chOff x="3960625" y="2587825"/>
              <a:chExt cx="94050" cy="104125"/>
            </a:xfrm>
          </p:grpSpPr>
          <p:sp>
            <p:nvSpPr>
              <p:cNvPr id="3028" name="Google Shape;3028;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029" name="Google Shape;3029;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0" name="Google Shape;3030;p78"/>
            <p:cNvGrpSpPr/>
            <p:nvPr/>
          </p:nvGrpSpPr>
          <p:grpSpPr>
            <a:xfrm>
              <a:off x="3782759" y="2807162"/>
              <a:ext cx="82686" cy="85487"/>
              <a:chOff x="3765350" y="2500900"/>
              <a:chExt cx="173600" cy="187925"/>
            </a:xfrm>
          </p:grpSpPr>
          <p:sp>
            <p:nvSpPr>
              <p:cNvPr id="3031" name="Google Shape;3031;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32" name="Google Shape;3032;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78"/>
            <p:cNvGrpSpPr/>
            <p:nvPr/>
          </p:nvGrpSpPr>
          <p:grpSpPr>
            <a:xfrm>
              <a:off x="3775674" y="2798496"/>
              <a:ext cx="40545" cy="23564"/>
              <a:chOff x="3750475" y="2481850"/>
              <a:chExt cx="85125" cy="51800"/>
            </a:xfrm>
          </p:grpSpPr>
          <p:sp>
            <p:nvSpPr>
              <p:cNvPr id="3038" name="Google Shape;3038;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40" name="Google Shape;3040;p78"/>
            <p:cNvGrpSpPr/>
            <p:nvPr/>
          </p:nvGrpSpPr>
          <p:grpSpPr>
            <a:xfrm>
              <a:off x="3716946" y="2776024"/>
              <a:ext cx="81971" cy="76912"/>
              <a:chOff x="3627175" y="2432450"/>
              <a:chExt cx="172100" cy="169075"/>
            </a:xfrm>
          </p:grpSpPr>
          <p:sp>
            <p:nvSpPr>
              <p:cNvPr id="3041" name="Google Shape;3041;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43" name="Google Shape;3043;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44" name="Google Shape;3044;p78"/>
            <p:cNvGrpSpPr/>
            <p:nvPr/>
          </p:nvGrpSpPr>
          <p:grpSpPr>
            <a:xfrm>
              <a:off x="3685682" y="2845624"/>
              <a:ext cx="29311" cy="45055"/>
              <a:chOff x="3561536" y="2585450"/>
              <a:chExt cx="61539" cy="99045"/>
            </a:xfrm>
          </p:grpSpPr>
          <p:sp>
            <p:nvSpPr>
              <p:cNvPr id="3045" name="Google Shape;3045;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47" name="Google Shape;3047;p78"/>
            <p:cNvGrpSpPr/>
            <p:nvPr/>
          </p:nvGrpSpPr>
          <p:grpSpPr>
            <a:xfrm>
              <a:off x="3849905" y="2572252"/>
              <a:ext cx="74339" cy="119559"/>
              <a:chOff x="3906325" y="1984500"/>
              <a:chExt cx="156075" cy="262825"/>
            </a:xfrm>
          </p:grpSpPr>
          <p:sp>
            <p:nvSpPr>
              <p:cNvPr id="3048" name="Google Shape;3048;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49" name="Google Shape;3049;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78"/>
            <p:cNvGrpSpPr/>
            <p:nvPr/>
          </p:nvGrpSpPr>
          <p:grpSpPr>
            <a:xfrm>
              <a:off x="2654821" y="2414345"/>
              <a:ext cx="667570" cy="558731"/>
              <a:chOff x="1397225" y="1637375"/>
              <a:chExt cx="1401575" cy="1228250"/>
            </a:xfrm>
          </p:grpSpPr>
          <p:sp>
            <p:nvSpPr>
              <p:cNvPr id="3051" name="Google Shape;3051;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52" name="Google Shape;3052;p78"/>
              <p:cNvGrpSpPr/>
              <p:nvPr/>
            </p:nvGrpSpPr>
            <p:grpSpPr>
              <a:xfrm>
                <a:off x="1397225" y="1637375"/>
                <a:ext cx="1398775" cy="1228250"/>
                <a:chOff x="1397225" y="1637375"/>
                <a:chExt cx="1398775" cy="1228250"/>
              </a:xfrm>
            </p:grpSpPr>
            <p:sp>
              <p:nvSpPr>
                <p:cNvPr id="3053" name="Google Shape;3053;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5" name="Google Shape;3055;p78"/>
            <p:cNvGrpSpPr/>
            <p:nvPr/>
          </p:nvGrpSpPr>
          <p:grpSpPr>
            <a:xfrm>
              <a:off x="3230417" y="3103734"/>
              <a:ext cx="282982" cy="280332"/>
              <a:chOff x="2605700" y="3152850"/>
              <a:chExt cx="594125" cy="616250"/>
            </a:xfrm>
          </p:grpSpPr>
          <p:sp>
            <p:nvSpPr>
              <p:cNvPr id="3056" name="Google Shape;3056;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57" name="Google Shape;3057;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058" name="Google Shape;3058;p78"/>
            <p:cNvGrpSpPr/>
            <p:nvPr/>
          </p:nvGrpSpPr>
          <p:grpSpPr>
            <a:xfrm>
              <a:off x="3265985" y="3226989"/>
              <a:ext cx="87151" cy="346202"/>
              <a:chOff x="2680375" y="3423800"/>
              <a:chExt cx="182975" cy="761050"/>
            </a:xfrm>
          </p:grpSpPr>
          <p:sp>
            <p:nvSpPr>
              <p:cNvPr id="3059" name="Google Shape;3059;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60" name="Google Shape;3060;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78"/>
            <p:cNvGrpSpPr/>
            <p:nvPr/>
          </p:nvGrpSpPr>
          <p:grpSpPr>
            <a:xfrm>
              <a:off x="3855466" y="3289811"/>
              <a:ext cx="112514" cy="94210"/>
              <a:chOff x="3918000" y="3561900"/>
              <a:chExt cx="236225" cy="207100"/>
            </a:xfrm>
          </p:grpSpPr>
          <p:sp>
            <p:nvSpPr>
              <p:cNvPr id="3062" name="Google Shape;3062;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63" name="Google Shape;3063;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4" name="Google Shape;3064;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067" name="Google Shape;3067;p78"/>
            <p:cNvGrpSpPr/>
            <p:nvPr/>
          </p:nvGrpSpPr>
          <p:grpSpPr>
            <a:xfrm>
              <a:off x="2905224" y="2311071"/>
              <a:ext cx="596721" cy="528992"/>
              <a:chOff x="1922950" y="1410350"/>
              <a:chExt cx="1252825" cy="1162875"/>
            </a:xfrm>
          </p:grpSpPr>
          <p:sp>
            <p:nvSpPr>
              <p:cNvPr id="3068" name="Google Shape;3068;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084" name="Google Shape;3084;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04" name="Google Shape;3104;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05" name="Google Shape;3105;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6" name="Google Shape;3106;p78"/>
            <p:cNvGrpSpPr/>
            <p:nvPr/>
          </p:nvGrpSpPr>
          <p:grpSpPr>
            <a:xfrm>
              <a:off x="3280929" y="3294542"/>
              <a:ext cx="109894" cy="272224"/>
              <a:chOff x="2711750" y="3572300"/>
              <a:chExt cx="230725" cy="598425"/>
            </a:xfrm>
          </p:grpSpPr>
          <p:sp>
            <p:nvSpPr>
              <p:cNvPr id="3107" name="Google Shape;3107;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9" name="Google Shape;3109;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0" name="Google Shape;3110;p78"/>
            <p:cNvGrpSpPr/>
            <p:nvPr/>
          </p:nvGrpSpPr>
          <p:grpSpPr>
            <a:xfrm>
              <a:off x="3790439" y="2408636"/>
              <a:ext cx="73017" cy="75684"/>
              <a:chOff x="3781475" y="1624825"/>
              <a:chExt cx="153300" cy="166375"/>
            </a:xfrm>
          </p:grpSpPr>
          <p:sp>
            <p:nvSpPr>
              <p:cNvPr id="3111" name="Google Shape;3111;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5" name="Google Shape;3115;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2" name="Google Shape;3122;p78"/>
            <p:cNvGrpSpPr/>
            <p:nvPr/>
          </p:nvGrpSpPr>
          <p:grpSpPr>
            <a:xfrm>
              <a:off x="4403342" y="3107749"/>
              <a:ext cx="316680" cy="101374"/>
              <a:chOff x="5068275" y="3161675"/>
              <a:chExt cx="664875" cy="222850"/>
            </a:xfrm>
          </p:grpSpPr>
          <p:sp>
            <p:nvSpPr>
              <p:cNvPr id="3123" name="Google Shape;3123;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7" name="Google Shape;3127;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6" name="Google Shape;3156;p78"/>
            <p:cNvGrpSpPr/>
            <p:nvPr/>
          </p:nvGrpSpPr>
          <p:grpSpPr>
            <a:xfrm>
              <a:off x="3697513" y="2707266"/>
              <a:ext cx="59549" cy="79733"/>
              <a:chOff x="3586375" y="2281300"/>
              <a:chExt cx="125025" cy="175275"/>
            </a:xfrm>
          </p:grpSpPr>
          <p:sp>
            <p:nvSpPr>
              <p:cNvPr id="3157" name="Google Shape;3157;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9" name="Google Shape;3159;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0" name="Google Shape;3160;p78"/>
            <p:cNvGrpSpPr/>
            <p:nvPr/>
          </p:nvGrpSpPr>
          <p:grpSpPr>
            <a:xfrm>
              <a:off x="4513224" y="3221724"/>
              <a:ext cx="274563" cy="280321"/>
              <a:chOff x="5298975" y="3412225"/>
              <a:chExt cx="576450" cy="616225"/>
            </a:xfrm>
          </p:grpSpPr>
          <p:sp>
            <p:nvSpPr>
              <p:cNvPr id="3161" name="Google Shape;3161;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62" name="Google Shape;3162;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78"/>
            <p:cNvGrpSpPr/>
            <p:nvPr/>
          </p:nvGrpSpPr>
          <p:grpSpPr>
            <a:xfrm>
              <a:off x="4824403" y="3421846"/>
              <a:ext cx="110132" cy="130647"/>
              <a:chOff x="5952300" y="3852150"/>
              <a:chExt cx="231225" cy="287200"/>
            </a:xfrm>
          </p:grpSpPr>
          <p:sp>
            <p:nvSpPr>
              <p:cNvPr id="3164" name="Google Shape;3164;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6" name="Google Shape;3166;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4" name="Google Shape;3174;p78"/>
            <p:cNvGrpSpPr/>
            <p:nvPr/>
          </p:nvGrpSpPr>
          <p:grpSpPr>
            <a:xfrm>
              <a:off x="4295710" y="3079670"/>
              <a:ext cx="14968" cy="27135"/>
              <a:chOff x="4842300" y="3099950"/>
              <a:chExt cx="31425" cy="59650"/>
            </a:xfrm>
          </p:grpSpPr>
          <p:sp>
            <p:nvSpPr>
              <p:cNvPr id="3175" name="Google Shape;3175;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9" name="Google Shape;3179;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7" name="Google Shape;3187;p78"/>
            <p:cNvGrpSpPr/>
            <p:nvPr/>
          </p:nvGrpSpPr>
          <p:grpSpPr>
            <a:xfrm>
              <a:off x="3831056" y="2816010"/>
              <a:ext cx="37378" cy="27612"/>
              <a:chOff x="3866750" y="2520350"/>
              <a:chExt cx="78475" cy="60700"/>
            </a:xfrm>
          </p:grpSpPr>
          <p:sp>
            <p:nvSpPr>
              <p:cNvPr id="3188" name="Google Shape;3188;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2" name="Google Shape;3192;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09" name="Google Shape;3209;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21" name="Google Shape;3221;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4" name="Google Shape;3234;p78"/>
            <p:cNvGrpSpPr/>
            <p:nvPr/>
          </p:nvGrpSpPr>
          <p:grpSpPr>
            <a:xfrm>
              <a:off x="3632736" y="3051591"/>
              <a:ext cx="63288" cy="45217"/>
              <a:chOff x="3450375" y="3038225"/>
              <a:chExt cx="132875" cy="99400"/>
            </a:xfrm>
          </p:grpSpPr>
          <p:sp>
            <p:nvSpPr>
              <p:cNvPr id="3235" name="Google Shape;3235;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7" name="Google Shape;3237;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46" name="Google Shape;3246;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56" name="Google Shape;3256;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62" name="Google Shape;3262;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78"/>
          <p:cNvGrpSpPr/>
          <p:nvPr/>
        </p:nvGrpSpPr>
        <p:grpSpPr>
          <a:xfrm>
            <a:off x="3530618" y="1021765"/>
            <a:ext cx="2078182" cy="1366558"/>
            <a:chOff x="235800" y="830650"/>
            <a:chExt cx="6978450" cy="4588844"/>
          </a:xfrm>
        </p:grpSpPr>
        <p:sp>
          <p:nvSpPr>
            <p:cNvPr id="3273" name="Google Shape;3273;p7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78"/>
          <p:cNvGrpSpPr/>
          <p:nvPr/>
        </p:nvGrpSpPr>
        <p:grpSpPr>
          <a:xfrm>
            <a:off x="719115" y="2852867"/>
            <a:ext cx="2622876" cy="1333540"/>
            <a:chOff x="238125" y="1038125"/>
            <a:chExt cx="7146800" cy="3633625"/>
          </a:xfrm>
        </p:grpSpPr>
        <p:sp>
          <p:nvSpPr>
            <p:cNvPr id="3280" name="Google Shape;3280;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78"/>
          <p:cNvGrpSpPr/>
          <p:nvPr/>
        </p:nvGrpSpPr>
        <p:grpSpPr>
          <a:xfrm>
            <a:off x="5834043" y="994977"/>
            <a:ext cx="2590840" cy="1380235"/>
            <a:chOff x="233350" y="949250"/>
            <a:chExt cx="7137300" cy="3802300"/>
          </a:xfrm>
        </p:grpSpPr>
        <p:sp>
          <p:nvSpPr>
            <p:cNvPr id="4853" name="Google Shape;4853;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78"/>
          <p:cNvGrpSpPr/>
          <p:nvPr/>
        </p:nvGrpSpPr>
        <p:grpSpPr>
          <a:xfrm>
            <a:off x="7648472" y="3039750"/>
            <a:ext cx="104231" cy="320340"/>
            <a:chOff x="7564426" y="3224343"/>
            <a:chExt cx="119985" cy="368801"/>
          </a:xfrm>
        </p:grpSpPr>
        <p:sp>
          <p:nvSpPr>
            <p:cNvPr id="4905" name="Google Shape;4905;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78"/>
          <p:cNvGrpSpPr/>
          <p:nvPr/>
        </p:nvGrpSpPr>
        <p:grpSpPr>
          <a:xfrm>
            <a:off x="7347961" y="3033852"/>
            <a:ext cx="189489" cy="332132"/>
            <a:chOff x="8370831" y="3202002"/>
            <a:chExt cx="218129" cy="382376"/>
          </a:xfrm>
        </p:grpSpPr>
        <p:sp>
          <p:nvSpPr>
            <p:cNvPr id="4908" name="Google Shape;4908;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78"/>
          <p:cNvGrpSpPr/>
          <p:nvPr/>
        </p:nvGrpSpPr>
        <p:grpSpPr>
          <a:xfrm>
            <a:off x="8071350" y="3444984"/>
            <a:ext cx="309429" cy="267000"/>
            <a:chOff x="6742064" y="3750480"/>
            <a:chExt cx="399315" cy="344560"/>
          </a:xfrm>
        </p:grpSpPr>
        <p:sp>
          <p:nvSpPr>
            <p:cNvPr id="4911" name="Google Shape;4911;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78"/>
          <p:cNvGrpSpPr/>
          <p:nvPr/>
        </p:nvGrpSpPr>
        <p:grpSpPr>
          <a:xfrm>
            <a:off x="7610369" y="3796031"/>
            <a:ext cx="180437" cy="281608"/>
            <a:chOff x="7248525" y="3739696"/>
            <a:chExt cx="230531" cy="359790"/>
          </a:xfrm>
        </p:grpSpPr>
        <p:sp>
          <p:nvSpPr>
            <p:cNvPr id="4914" name="Google Shape;4914;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78"/>
          <p:cNvGrpSpPr/>
          <p:nvPr/>
        </p:nvGrpSpPr>
        <p:grpSpPr>
          <a:xfrm>
            <a:off x="7856288" y="3439255"/>
            <a:ext cx="162896" cy="278710"/>
            <a:chOff x="7601242" y="3729267"/>
            <a:chExt cx="222566" cy="380803"/>
          </a:xfrm>
        </p:grpSpPr>
        <p:sp>
          <p:nvSpPr>
            <p:cNvPr id="4917" name="Google Shape;4917;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9" name="Google Shape;4919;p78"/>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0" name="Google Shape;4920;p78"/>
          <p:cNvGrpSpPr/>
          <p:nvPr/>
        </p:nvGrpSpPr>
        <p:grpSpPr>
          <a:xfrm>
            <a:off x="7345934" y="3440396"/>
            <a:ext cx="193543" cy="275990"/>
            <a:chOff x="8304647" y="3738687"/>
            <a:chExt cx="225076" cy="320956"/>
          </a:xfrm>
        </p:grpSpPr>
        <p:sp>
          <p:nvSpPr>
            <p:cNvPr id="4921" name="Google Shape;4921;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78"/>
          <p:cNvGrpSpPr/>
          <p:nvPr/>
        </p:nvGrpSpPr>
        <p:grpSpPr>
          <a:xfrm>
            <a:off x="7618426" y="3440396"/>
            <a:ext cx="178492" cy="275990"/>
            <a:chOff x="8615101" y="3738687"/>
            <a:chExt cx="207573" cy="320956"/>
          </a:xfrm>
        </p:grpSpPr>
        <p:sp>
          <p:nvSpPr>
            <p:cNvPr id="4925" name="Google Shape;4925;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8" name="Google Shape;4928;p78"/>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9" name="Google Shape;4929;p78"/>
          <p:cNvGrpSpPr/>
          <p:nvPr/>
        </p:nvGrpSpPr>
        <p:grpSpPr>
          <a:xfrm>
            <a:off x="6013131" y="3561884"/>
            <a:ext cx="557670" cy="511283"/>
            <a:chOff x="6015419" y="3716859"/>
            <a:chExt cx="557671" cy="511283"/>
          </a:xfrm>
        </p:grpSpPr>
        <p:sp>
          <p:nvSpPr>
            <p:cNvPr id="4930" name="Google Shape;4930;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1" name="Google Shape;4931;p78"/>
            <p:cNvGrpSpPr/>
            <p:nvPr/>
          </p:nvGrpSpPr>
          <p:grpSpPr>
            <a:xfrm>
              <a:off x="6036094" y="3716980"/>
              <a:ext cx="529860" cy="510468"/>
              <a:chOff x="6036094" y="3716980"/>
              <a:chExt cx="529860" cy="510468"/>
            </a:xfrm>
          </p:grpSpPr>
          <p:sp>
            <p:nvSpPr>
              <p:cNvPr id="4932" name="Google Shape;4932;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2" name="Google Shape;4942;p78"/>
          <p:cNvGrpSpPr/>
          <p:nvPr/>
        </p:nvGrpSpPr>
        <p:grpSpPr>
          <a:xfrm>
            <a:off x="6642016" y="2918653"/>
            <a:ext cx="576302" cy="511871"/>
            <a:chOff x="6644304" y="3073628"/>
            <a:chExt cx="576302" cy="511871"/>
          </a:xfrm>
        </p:grpSpPr>
        <p:sp>
          <p:nvSpPr>
            <p:cNvPr id="4943" name="Google Shape;4943;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4" name="Google Shape;4944;p78"/>
            <p:cNvGrpSpPr/>
            <p:nvPr/>
          </p:nvGrpSpPr>
          <p:grpSpPr>
            <a:xfrm>
              <a:off x="6712169" y="3085440"/>
              <a:ext cx="481622" cy="494913"/>
              <a:chOff x="6712169" y="3085440"/>
              <a:chExt cx="481622" cy="494913"/>
            </a:xfrm>
          </p:grpSpPr>
          <p:sp>
            <p:nvSpPr>
              <p:cNvPr id="4945" name="Google Shape;4945;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0" name="Google Shape;4950;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3" name="Google Shape;4953;p78"/>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4" name="Google Shape;4954;p78"/>
          <p:cNvGrpSpPr/>
          <p:nvPr/>
        </p:nvGrpSpPr>
        <p:grpSpPr>
          <a:xfrm>
            <a:off x="6649867" y="3561648"/>
            <a:ext cx="560631" cy="511352"/>
            <a:chOff x="6652154" y="3716623"/>
            <a:chExt cx="560631" cy="511352"/>
          </a:xfrm>
        </p:grpSpPr>
        <p:sp>
          <p:nvSpPr>
            <p:cNvPr id="4955" name="Google Shape;4955;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6" name="Google Shape;4956;p78"/>
            <p:cNvGrpSpPr/>
            <p:nvPr/>
          </p:nvGrpSpPr>
          <p:grpSpPr>
            <a:xfrm>
              <a:off x="6669657" y="3716715"/>
              <a:ext cx="466779" cy="464290"/>
              <a:chOff x="6669657" y="3716715"/>
              <a:chExt cx="466779" cy="464290"/>
            </a:xfrm>
          </p:grpSpPr>
          <p:sp>
            <p:nvSpPr>
              <p:cNvPr id="4957" name="Google Shape;4957;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0" name="Google Shape;4970;p78"/>
          <p:cNvGrpSpPr/>
          <p:nvPr/>
        </p:nvGrpSpPr>
        <p:grpSpPr>
          <a:xfrm>
            <a:off x="7843958" y="3843056"/>
            <a:ext cx="187557" cy="187557"/>
            <a:chOff x="8565775" y="671075"/>
            <a:chExt cx="441000" cy="441000"/>
          </a:xfrm>
        </p:grpSpPr>
        <p:sp>
          <p:nvSpPr>
            <p:cNvPr id="4971" name="Google Shape;4971;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3" name="Google Shape;4973;p78"/>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8"/>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5" name="Google Shape;4975;p78"/>
          <p:cNvGrpSpPr/>
          <p:nvPr/>
        </p:nvGrpSpPr>
        <p:grpSpPr>
          <a:xfrm>
            <a:off x="5997813" y="2921275"/>
            <a:ext cx="587871" cy="512373"/>
            <a:chOff x="6000100" y="3076250"/>
            <a:chExt cx="587871" cy="512373"/>
          </a:xfrm>
        </p:grpSpPr>
        <p:sp>
          <p:nvSpPr>
            <p:cNvPr id="4976" name="Google Shape;4976;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7" name="Google Shape;4977;p78"/>
            <p:cNvGrpSpPr/>
            <p:nvPr/>
          </p:nvGrpSpPr>
          <p:grpSpPr>
            <a:xfrm>
              <a:off x="6031360" y="3076713"/>
              <a:ext cx="539107" cy="480965"/>
              <a:chOff x="6031360" y="3076713"/>
              <a:chExt cx="539107" cy="480965"/>
            </a:xfrm>
          </p:grpSpPr>
          <p:sp>
            <p:nvSpPr>
              <p:cNvPr id="4978" name="Google Shape;4978;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5" name="Google Shape;4985;p78"/>
          <p:cNvGrpSpPr/>
          <p:nvPr/>
        </p:nvGrpSpPr>
        <p:grpSpPr>
          <a:xfrm>
            <a:off x="3574273" y="2854307"/>
            <a:ext cx="2241344" cy="1330656"/>
            <a:chOff x="3597785" y="3065882"/>
            <a:chExt cx="2241344" cy="1330656"/>
          </a:xfrm>
        </p:grpSpPr>
        <p:grpSp>
          <p:nvGrpSpPr>
            <p:cNvPr id="4986" name="Google Shape;4986;p78"/>
            <p:cNvGrpSpPr/>
            <p:nvPr/>
          </p:nvGrpSpPr>
          <p:grpSpPr>
            <a:xfrm>
              <a:off x="5296908" y="3937355"/>
              <a:ext cx="143198" cy="32380"/>
              <a:chOff x="5296908" y="3937355"/>
              <a:chExt cx="143198" cy="32380"/>
            </a:xfrm>
          </p:grpSpPr>
          <p:sp>
            <p:nvSpPr>
              <p:cNvPr id="4987" name="Google Shape;4987;p7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8" name="Google Shape;4988;p78"/>
              <p:cNvGrpSpPr/>
              <p:nvPr/>
            </p:nvGrpSpPr>
            <p:grpSpPr>
              <a:xfrm>
                <a:off x="5402331" y="3937355"/>
                <a:ext cx="37776" cy="32380"/>
                <a:chOff x="5402331" y="3937355"/>
                <a:chExt cx="37776" cy="32380"/>
              </a:xfrm>
            </p:grpSpPr>
            <p:sp>
              <p:nvSpPr>
                <p:cNvPr id="4989" name="Google Shape;4989;p7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78"/>
              <p:cNvGrpSpPr/>
              <p:nvPr/>
            </p:nvGrpSpPr>
            <p:grpSpPr>
              <a:xfrm>
                <a:off x="5296908" y="3937355"/>
                <a:ext cx="37783" cy="32380"/>
                <a:chOff x="5296908" y="3937355"/>
                <a:chExt cx="37783" cy="32380"/>
              </a:xfrm>
            </p:grpSpPr>
            <p:sp>
              <p:nvSpPr>
                <p:cNvPr id="4992" name="Google Shape;4992;p7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4" name="Google Shape;4994;p78"/>
            <p:cNvGrpSpPr/>
            <p:nvPr/>
          </p:nvGrpSpPr>
          <p:grpSpPr>
            <a:xfrm>
              <a:off x="4724163" y="3119631"/>
              <a:ext cx="120838" cy="84218"/>
              <a:chOff x="4724163" y="3119631"/>
              <a:chExt cx="120838" cy="84218"/>
            </a:xfrm>
          </p:grpSpPr>
          <p:grpSp>
            <p:nvGrpSpPr>
              <p:cNvPr id="4995" name="Google Shape;4995;p78"/>
              <p:cNvGrpSpPr/>
              <p:nvPr/>
            </p:nvGrpSpPr>
            <p:grpSpPr>
              <a:xfrm>
                <a:off x="4746712" y="3132773"/>
                <a:ext cx="86869" cy="56424"/>
                <a:chOff x="4746712" y="3132773"/>
                <a:chExt cx="86869" cy="56424"/>
              </a:xfrm>
            </p:grpSpPr>
            <p:sp>
              <p:nvSpPr>
                <p:cNvPr id="4996" name="Google Shape;4996;p7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78"/>
              <p:cNvGrpSpPr/>
              <p:nvPr/>
            </p:nvGrpSpPr>
            <p:grpSpPr>
              <a:xfrm>
                <a:off x="4773634" y="3143336"/>
                <a:ext cx="37776" cy="32451"/>
                <a:chOff x="4773634" y="3143336"/>
                <a:chExt cx="37776" cy="32451"/>
              </a:xfrm>
            </p:grpSpPr>
            <p:sp>
              <p:nvSpPr>
                <p:cNvPr id="4999" name="Google Shape;4999;p7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78"/>
              <p:cNvGrpSpPr/>
              <p:nvPr/>
            </p:nvGrpSpPr>
            <p:grpSpPr>
              <a:xfrm>
                <a:off x="4724163" y="3131248"/>
                <a:ext cx="37776" cy="32459"/>
                <a:chOff x="4724163" y="3131248"/>
                <a:chExt cx="37776" cy="32459"/>
              </a:xfrm>
            </p:grpSpPr>
            <p:sp>
              <p:nvSpPr>
                <p:cNvPr id="5002" name="Google Shape;5002;p7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78"/>
              <p:cNvGrpSpPr/>
              <p:nvPr/>
            </p:nvGrpSpPr>
            <p:grpSpPr>
              <a:xfrm>
                <a:off x="4755081" y="3176054"/>
                <a:ext cx="32357" cy="27795"/>
                <a:chOff x="4755081" y="3176054"/>
                <a:chExt cx="32357" cy="27795"/>
              </a:xfrm>
            </p:grpSpPr>
            <p:sp>
              <p:nvSpPr>
                <p:cNvPr id="5005" name="Google Shape;5005;p7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78"/>
              <p:cNvGrpSpPr/>
              <p:nvPr/>
            </p:nvGrpSpPr>
            <p:grpSpPr>
              <a:xfrm>
                <a:off x="4812550" y="3119631"/>
                <a:ext cx="32451" cy="27803"/>
                <a:chOff x="4812550" y="3119631"/>
                <a:chExt cx="32451" cy="27803"/>
              </a:xfrm>
            </p:grpSpPr>
            <p:sp>
              <p:nvSpPr>
                <p:cNvPr id="5008" name="Google Shape;5008;p7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0" name="Google Shape;5010;p78"/>
            <p:cNvGrpSpPr/>
            <p:nvPr/>
          </p:nvGrpSpPr>
          <p:grpSpPr>
            <a:xfrm>
              <a:off x="5382826" y="4027197"/>
              <a:ext cx="268967" cy="250422"/>
              <a:chOff x="5382826" y="4027197"/>
              <a:chExt cx="268967" cy="250422"/>
            </a:xfrm>
          </p:grpSpPr>
          <p:grpSp>
            <p:nvGrpSpPr>
              <p:cNvPr id="5011" name="Google Shape;5011;p78"/>
              <p:cNvGrpSpPr/>
              <p:nvPr/>
            </p:nvGrpSpPr>
            <p:grpSpPr>
              <a:xfrm>
                <a:off x="5405280" y="4042510"/>
                <a:ext cx="237570" cy="218647"/>
                <a:chOff x="5405280" y="4042510"/>
                <a:chExt cx="237570" cy="218647"/>
              </a:xfrm>
            </p:grpSpPr>
            <p:sp>
              <p:nvSpPr>
                <p:cNvPr id="5012" name="Google Shape;5012;p7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78"/>
              <p:cNvGrpSpPr/>
              <p:nvPr/>
            </p:nvGrpSpPr>
            <p:grpSpPr>
              <a:xfrm>
                <a:off x="5382826" y="4125549"/>
                <a:ext cx="37776" cy="32380"/>
                <a:chOff x="5382826" y="4125549"/>
                <a:chExt cx="37776" cy="32380"/>
              </a:xfrm>
            </p:grpSpPr>
            <p:sp>
              <p:nvSpPr>
                <p:cNvPr id="5019" name="Google Shape;5019;p7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78"/>
              <p:cNvGrpSpPr/>
              <p:nvPr/>
            </p:nvGrpSpPr>
            <p:grpSpPr>
              <a:xfrm>
                <a:off x="5475680" y="4195587"/>
                <a:ext cx="37783" cy="32364"/>
                <a:chOff x="5475680" y="4195587"/>
                <a:chExt cx="37783" cy="32364"/>
              </a:xfrm>
            </p:grpSpPr>
            <p:sp>
              <p:nvSpPr>
                <p:cNvPr id="5022" name="Google Shape;5022;p7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78"/>
              <p:cNvGrpSpPr/>
              <p:nvPr/>
            </p:nvGrpSpPr>
            <p:grpSpPr>
              <a:xfrm>
                <a:off x="5532575" y="4027197"/>
                <a:ext cx="33308" cy="32262"/>
                <a:chOff x="5532575" y="4027197"/>
                <a:chExt cx="33308" cy="32262"/>
              </a:xfrm>
            </p:grpSpPr>
            <p:sp>
              <p:nvSpPr>
                <p:cNvPr id="5025" name="Google Shape;5025;p7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78"/>
              <p:cNvGrpSpPr/>
              <p:nvPr/>
            </p:nvGrpSpPr>
            <p:grpSpPr>
              <a:xfrm>
                <a:off x="5590706" y="4245348"/>
                <a:ext cx="33497" cy="32270"/>
                <a:chOff x="5590706" y="4245348"/>
                <a:chExt cx="33497" cy="32270"/>
              </a:xfrm>
            </p:grpSpPr>
            <p:sp>
              <p:nvSpPr>
                <p:cNvPr id="5028" name="Google Shape;5028;p7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78"/>
              <p:cNvGrpSpPr/>
              <p:nvPr/>
            </p:nvGrpSpPr>
            <p:grpSpPr>
              <a:xfrm>
                <a:off x="5618681" y="4109677"/>
                <a:ext cx="33112" cy="32357"/>
                <a:chOff x="5618681" y="4109677"/>
                <a:chExt cx="33112" cy="32357"/>
              </a:xfrm>
            </p:grpSpPr>
            <p:sp>
              <p:nvSpPr>
                <p:cNvPr id="5031" name="Google Shape;5031;p7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78"/>
              <p:cNvGrpSpPr/>
              <p:nvPr/>
            </p:nvGrpSpPr>
            <p:grpSpPr>
              <a:xfrm>
                <a:off x="5479298" y="4128262"/>
                <a:ext cx="31405" cy="26906"/>
                <a:chOff x="5479298" y="4128262"/>
                <a:chExt cx="31405" cy="26906"/>
              </a:xfrm>
            </p:grpSpPr>
            <p:sp>
              <p:nvSpPr>
                <p:cNvPr id="5034" name="Google Shape;5034;p7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78"/>
              <p:cNvGrpSpPr/>
              <p:nvPr/>
            </p:nvGrpSpPr>
            <p:grpSpPr>
              <a:xfrm>
                <a:off x="5582903" y="4180116"/>
                <a:ext cx="31499" cy="26898"/>
                <a:chOff x="5582903" y="4180116"/>
                <a:chExt cx="31499" cy="26898"/>
              </a:xfrm>
            </p:grpSpPr>
            <p:sp>
              <p:nvSpPr>
                <p:cNvPr id="5037" name="Google Shape;5037;p7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78"/>
            <p:cNvGrpSpPr/>
            <p:nvPr/>
          </p:nvGrpSpPr>
          <p:grpSpPr>
            <a:xfrm>
              <a:off x="3977681" y="3230323"/>
              <a:ext cx="94584" cy="84085"/>
              <a:chOff x="3977681" y="3230323"/>
              <a:chExt cx="94584" cy="84085"/>
            </a:xfrm>
          </p:grpSpPr>
          <p:grpSp>
            <p:nvGrpSpPr>
              <p:cNvPr id="5040" name="Google Shape;5040;p78"/>
              <p:cNvGrpSpPr/>
              <p:nvPr/>
            </p:nvGrpSpPr>
            <p:grpSpPr>
              <a:xfrm>
                <a:off x="4000135" y="3243041"/>
                <a:ext cx="59570" cy="57186"/>
                <a:chOff x="4000135" y="3243041"/>
                <a:chExt cx="59570" cy="57186"/>
              </a:xfrm>
            </p:grpSpPr>
            <p:sp>
              <p:nvSpPr>
                <p:cNvPr id="5041" name="Google Shape;5041;p7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78"/>
              <p:cNvGrpSpPr/>
              <p:nvPr/>
            </p:nvGrpSpPr>
            <p:grpSpPr>
              <a:xfrm>
                <a:off x="3977681" y="3245872"/>
                <a:ext cx="37783" cy="32380"/>
                <a:chOff x="3977681" y="3245872"/>
                <a:chExt cx="37783" cy="32380"/>
              </a:xfrm>
            </p:grpSpPr>
            <p:sp>
              <p:nvSpPr>
                <p:cNvPr id="5045" name="Google Shape;5045;p7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78"/>
              <p:cNvGrpSpPr/>
              <p:nvPr/>
            </p:nvGrpSpPr>
            <p:grpSpPr>
              <a:xfrm>
                <a:off x="4040860" y="3262672"/>
                <a:ext cx="31405" cy="27001"/>
                <a:chOff x="4040860" y="3262672"/>
                <a:chExt cx="31405" cy="27001"/>
              </a:xfrm>
            </p:grpSpPr>
            <p:sp>
              <p:nvSpPr>
                <p:cNvPr id="5048" name="Google Shape;5048;p7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78"/>
              <p:cNvGrpSpPr/>
              <p:nvPr/>
            </p:nvGrpSpPr>
            <p:grpSpPr>
              <a:xfrm>
                <a:off x="4021072" y="3230323"/>
                <a:ext cx="31397" cy="26906"/>
                <a:chOff x="4021072" y="3230323"/>
                <a:chExt cx="31397" cy="26906"/>
              </a:xfrm>
            </p:grpSpPr>
            <p:sp>
              <p:nvSpPr>
                <p:cNvPr id="5051" name="Google Shape;5051;p7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78"/>
              <p:cNvGrpSpPr/>
              <p:nvPr/>
            </p:nvGrpSpPr>
            <p:grpSpPr>
              <a:xfrm>
                <a:off x="4001472" y="3287462"/>
                <a:ext cx="31499" cy="26945"/>
                <a:chOff x="4001472" y="3287462"/>
                <a:chExt cx="31499" cy="26945"/>
              </a:xfrm>
            </p:grpSpPr>
            <p:sp>
              <p:nvSpPr>
                <p:cNvPr id="5054" name="Google Shape;5054;p7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6" name="Google Shape;5056;p78"/>
            <p:cNvGrpSpPr/>
            <p:nvPr/>
          </p:nvGrpSpPr>
          <p:grpSpPr>
            <a:xfrm>
              <a:off x="4084715" y="3258865"/>
              <a:ext cx="184961" cy="137268"/>
              <a:chOff x="4084715" y="3258865"/>
              <a:chExt cx="184961" cy="137268"/>
            </a:xfrm>
          </p:grpSpPr>
          <p:grpSp>
            <p:nvGrpSpPr>
              <p:cNvPr id="5057" name="Google Shape;5057;p78"/>
              <p:cNvGrpSpPr/>
              <p:nvPr/>
            </p:nvGrpSpPr>
            <p:grpSpPr>
              <a:xfrm>
                <a:off x="4107453" y="3271583"/>
                <a:ext cx="153470" cy="110275"/>
                <a:chOff x="4107453" y="3271583"/>
                <a:chExt cx="153470" cy="110275"/>
              </a:xfrm>
            </p:grpSpPr>
            <p:sp>
              <p:nvSpPr>
                <p:cNvPr id="5058" name="Google Shape;5058;p7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78"/>
              <p:cNvGrpSpPr/>
              <p:nvPr/>
            </p:nvGrpSpPr>
            <p:grpSpPr>
              <a:xfrm>
                <a:off x="4136947" y="3258865"/>
                <a:ext cx="31499" cy="27001"/>
                <a:chOff x="4136947" y="3258865"/>
                <a:chExt cx="31499" cy="27001"/>
              </a:xfrm>
            </p:grpSpPr>
            <p:sp>
              <p:nvSpPr>
                <p:cNvPr id="5063" name="Google Shape;5063;p7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78"/>
              <p:cNvGrpSpPr/>
              <p:nvPr/>
            </p:nvGrpSpPr>
            <p:grpSpPr>
              <a:xfrm>
                <a:off x="4084715" y="3266478"/>
                <a:ext cx="31468" cy="26898"/>
                <a:chOff x="4084715" y="3266478"/>
                <a:chExt cx="31468" cy="26898"/>
              </a:xfrm>
            </p:grpSpPr>
            <p:sp>
              <p:nvSpPr>
                <p:cNvPr id="5066" name="Google Shape;5066;p7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78"/>
              <p:cNvGrpSpPr/>
              <p:nvPr/>
            </p:nvGrpSpPr>
            <p:grpSpPr>
              <a:xfrm>
                <a:off x="4159213" y="3279849"/>
                <a:ext cx="31405" cy="26945"/>
                <a:chOff x="4159213" y="3279849"/>
                <a:chExt cx="31405" cy="26945"/>
              </a:xfrm>
            </p:grpSpPr>
            <p:sp>
              <p:nvSpPr>
                <p:cNvPr id="5069" name="Google Shape;5069;p7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78"/>
              <p:cNvGrpSpPr/>
              <p:nvPr/>
            </p:nvGrpSpPr>
            <p:grpSpPr>
              <a:xfrm>
                <a:off x="4201550" y="3266502"/>
                <a:ext cx="31405" cy="26883"/>
                <a:chOff x="4201550" y="3266502"/>
                <a:chExt cx="31405" cy="26883"/>
              </a:xfrm>
            </p:grpSpPr>
            <p:sp>
              <p:nvSpPr>
                <p:cNvPr id="5072" name="Google Shape;5072;p7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78"/>
              <p:cNvGrpSpPr/>
              <p:nvPr/>
            </p:nvGrpSpPr>
            <p:grpSpPr>
              <a:xfrm>
                <a:off x="4201550" y="3338278"/>
                <a:ext cx="31405" cy="26930"/>
                <a:chOff x="4201550" y="3338278"/>
                <a:chExt cx="31405" cy="26930"/>
              </a:xfrm>
            </p:grpSpPr>
            <p:sp>
              <p:nvSpPr>
                <p:cNvPr id="5075" name="Google Shape;5075;p7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78"/>
              <p:cNvGrpSpPr/>
              <p:nvPr/>
            </p:nvGrpSpPr>
            <p:grpSpPr>
              <a:xfrm>
                <a:off x="4238272" y="3369132"/>
                <a:ext cx="31405" cy="27001"/>
                <a:chOff x="4238272" y="3369132"/>
                <a:chExt cx="31405" cy="27001"/>
              </a:xfrm>
            </p:grpSpPr>
            <p:sp>
              <p:nvSpPr>
                <p:cNvPr id="5078" name="Google Shape;5078;p7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0" name="Google Shape;5080;p78"/>
            <p:cNvGrpSpPr/>
            <p:nvPr/>
          </p:nvGrpSpPr>
          <p:grpSpPr>
            <a:xfrm>
              <a:off x="4068639" y="3200169"/>
              <a:ext cx="77643" cy="37272"/>
              <a:chOff x="4068639" y="3200169"/>
              <a:chExt cx="77643" cy="37272"/>
            </a:xfrm>
          </p:grpSpPr>
          <p:sp>
            <p:nvSpPr>
              <p:cNvPr id="5081" name="Google Shape;5081;p7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2" name="Google Shape;5082;p78"/>
              <p:cNvGrpSpPr/>
              <p:nvPr/>
            </p:nvGrpSpPr>
            <p:grpSpPr>
              <a:xfrm>
                <a:off x="4114878" y="3200169"/>
                <a:ext cx="31405" cy="26993"/>
                <a:chOff x="4114878" y="3200169"/>
                <a:chExt cx="31405" cy="26993"/>
              </a:xfrm>
            </p:grpSpPr>
            <p:sp>
              <p:nvSpPr>
                <p:cNvPr id="5083" name="Google Shape;5083;p7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78"/>
              <p:cNvGrpSpPr/>
              <p:nvPr/>
            </p:nvGrpSpPr>
            <p:grpSpPr>
              <a:xfrm>
                <a:off x="4068639" y="3210535"/>
                <a:ext cx="31499" cy="26906"/>
                <a:chOff x="4068639" y="3210535"/>
                <a:chExt cx="31499" cy="26906"/>
              </a:xfrm>
            </p:grpSpPr>
            <p:sp>
              <p:nvSpPr>
                <p:cNvPr id="5086" name="Google Shape;5086;p7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8" name="Google Shape;5088;p78"/>
            <p:cNvGrpSpPr/>
            <p:nvPr/>
          </p:nvGrpSpPr>
          <p:grpSpPr>
            <a:xfrm>
              <a:off x="3869702" y="3066935"/>
              <a:ext cx="382664" cy="190294"/>
              <a:chOff x="3869702" y="3066935"/>
              <a:chExt cx="382664" cy="190294"/>
            </a:xfrm>
          </p:grpSpPr>
          <p:grpSp>
            <p:nvGrpSpPr>
              <p:cNvPr id="5089" name="Google Shape;5089;p78"/>
              <p:cNvGrpSpPr/>
              <p:nvPr/>
            </p:nvGrpSpPr>
            <p:grpSpPr>
              <a:xfrm>
                <a:off x="3888633" y="3082351"/>
                <a:ext cx="351172" cy="160698"/>
                <a:chOff x="3888633" y="3082351"/>
                <a:chExt cx="351172" cy="160698"/>
              </a:xfrm>
            </p:grpSpPr>
            <p:sp>
              <p:nvSpPr>
                <p:cNvPr id="5090" name="Google Shape;5090;p7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78"/>
              <p:cNvGrpSpPr/>
              <p:nvPr/>
            </p:nvGrpSpPr>
            <p:grpSpPr>
              <a:xfrm>
                <a:off x="4143703" y="3066935"/>
                <a:ext cx="37783" cy="32357"/>
                <a:chOff x="4143703" y="3066935"/>
                <a:chExt cx="37783" cy="32357"/>
              </a:xfrm>
            </p:grpSpPr>
            <p:sp>
              <p:nvSpPr>
                <p:cNvPr id="5097" name="Google Shape;5097;p7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78"/>
              <p:cNvGrpSpPr/>
              <p:nvPr/>
            </p:nvGrpSpPr>
            <p:grpSpPr>
              <a:xfrm>
                <a:off x="4044565" y="3103563"/>
                <a:ext cx="37783" cy="32451"/>
                <a:chOff x="4044565" y="3103563"/>
                <a:chExt cx="37783" cy="32451"/>
              </a:xfrm>
            </p:grpSpPr>
            <p:sp>
              <p:nvSpPr>
                <p:cNvPr id="5100" name="Google Shape;5100;p7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78"/>
              <p:cNvGrpSpPr/>
              <p:nvPr/>
            </p:nvGrpSpPr>
            <p:grpSpPr>
              <a:xfrm>
                <a:off x="4017454" y="3188237"/>
                <a:ext cx="37776" cy="32357"/>
                <a:chOff x="4017454" y="3188237"/>
                <a:chExt cx="37776" cy="32357"/>
              </a:xfrm>
            </p:grpSpPr>
            <p:sp>
              <p:nvSpPr>
                <p:cNvPr id="5103" name="Google Shape;5103;p7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78"/>
              <p:cNvGrpSpPr/>
              <p:nvPr/>
            </p:nvGrpSpPr>
            <p:grpSpPr>
              <a:xfrm>
                <a:off x="3921548" y="3157509"/>
                <a:ext cx="37783" cy="32357"/>
                <a:chOff x="3921548" y="3157509"/>
                <a:chExt cx="37783" cy="32357"/>
              </a:xfrm>
            </p:grpSpPr>
            <p:sp>
              <p:nvSpPr>
                <p:cNvPr id="5106" name="Google Shape;5106;p7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78"/>
              <p:cNvGrpSpPr/>
              <p:nvPr/>
            </p:nvGrpSpPr>
            <p:grpSpPr>
              <a:xfrm>
                <a:off x="3939056" y="3211620"/>
                <a:ext cx="37783" cy="32380"/>
                <a:chOff x="3939056" y="3211620"/>
                <a:chExt cx="37783" cy="32380"/>
              </a:xfrm>
            </p:grpSpPr>
            <p:sp>
              <p:nvSpPr>
                <p:cNvPr id="5109" name="Google Shape;5109;p7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78"/>
              <p:cNvGrpSpPr/>
              <p:nvPr/>
            </p:nvGrpSpPr>
            <p:grpSpPr>
              <a:xfrm>
                <a:off x="4176240" y="3136965"/>
                <a:ext cx="31405" cy="26930"/>
                <a:chOff x="4176240" y="3136965"/>
                <a:chExt cx="31405" cy="26930"/>
              </a:xfrm>
            </p:grpSpPr>
            <p:sp>
              <p:nvSpPr>
                <p:cNvPr id="5112" name="Google Shape;5112;p7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78"/>
              <p:cNvGrpSpPr/>
              <p:nvPr/>
            </p:nvGrpSpPr>
            <p:grpSpPr>
              <a:xfrm>
                <a:off x="4133148" y="3152593"/>
                <a:ext cx="31499" cy="27001"/>
                <a:chOff x="4133148" y="3152593"/>
                <a:chExt cx="31499" cy="27001"/>
              </a:xfrm>
            </p:grpSpPr>
            <p:sp>
              <p:nvSpPr>
                <p:cNvPr id="5115" name="Google Shape;5115;p7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78"/>
              <p:cNvGrpSpPr/>
              <p:nvPr/>
            </p:nvGrpSpPr>
            <p:grpSpPr>
              <a:xfrm>
                <a:off x="4220866" y="3073534"/>
                <a:ext cx="31499" cy="26898"/>
                <a:chOff x="4220866" y="3073534"/>
                <a:chExt cx="31499" cy="26898"/>
              </a:xfrm>
            </p:grpSpPr>
            <p:sp>
              <p:nvSpPr>
                <p:cNvPr id="5118" name="Google Shape;5118;p7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78"/>
              <p:cNvGrpSpPr/>
              <p:nvPr/>
            </p:nvGrpSpPr>
            <p:grpSpPr>
              <a:xfrm>
                <a:off x="3869702" y="3230323"/>
                <a:ext cx="31499" cy="26906"/>
                <a:chOff x="3869702" y="3230323"/>
                <a:chExt cx="31499" cy="26906"/>
              </a:xfrm>
            </p:grpSpPr>
            <p:sp>
              <p:nvSpPr>
                <p:cNvPr id="5121" name="Google Shape;5121;p7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3" name="Google Shape;5123;p78"/>
            <p:cNvGrpSpPr/>
            <p:nvPr/>
          </p:nvGrpSpPr>
          <p:grpSpPr>
            <a:xfrm>
              <a:off x="4271383" y="3065882"/>
              <a:ext cx="304556" cy="341663"/>
              <a:chOff x="4271383" y="3065882"/>
              <a:chExt cx="304556" cy="341663"/>
            </a:xfrm>
          </p:grpSpPr>
          <p:grpSp>
            <p:nvGrpSpPr>
              <p:cNvPr id="5124" name="Google Shape;5124;p78"/>
              <p:cNvGrpSpPr/>
              <p:nvPr/>
            </p:nvGrpSpPr>
            <p:grpSpPr>
              <a:xfrm>
                <a:off x="4293838" y="3078639"/>
                <a:ext cx="269353" cy="311973"/>
                <a:chOff x="4293838" y="3078639"/>
                <a:chExt cx="269353" cy="311973"/>
              </a:xfrm>
            </p:grpSpPr>
            <p:sp>
              <p:nvSpPr>
                <p:cNvPr id="5125" name="Google Shape;5125;p7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78"/>
              <p:cNvGrpSpPr/>
              <p:nvPr/>
            </p:nvGrpSpPr>
            <p:grpSpPr>
              <a:xfrm>
                <a:off x="4538164" y="3342061"/>
                <a:ext cx="37776" cy="32380"/>
                <a:chOff x="4538164" y="3342061"/>
                <a:chExt cx="37776" cy="32380"/>
              </a:xfrm>
            </p:grpSpPr>
            <p:sp>
              <p:nvSpPr>
                <p:cNvPr id="5143" name="Google Shape;5143;p7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78"/>
              <p:cNvGrpSpPr/>
              <p:nvPr/>
            </p:nvGrpSpPr>
            <p:grpSpPr>
              <a:xfrm>
                <a:off x="4271383" y="3194742"/>
                <a:ext cx="37783" cy="32420"/>
                <a:chOff x="4271383" y="3194742"/>
                <a:chExt cx="37783" cy="32420"/>
              </a:xfrm>
            </p:grpSpPr>
            <p:sp>
              <p:nvSpPr>
                <p:cNvPr id="5146" name="Google Shape;5146;p7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78"/>
              <p:cNvGrpSpPr/>
              <p:nvPr/>
            </p:nvGrpSpPr>
            <p:grpSpPr>
              <a:xfrm>
                <a:off x="4284416" y="3084058"/>
                <a:ext cx="37783" cy="32357"/>
                <a:chOff x="4284416" y="3084058"/>
                <a:chExt cx="37783" cy="32357"/>
              </a:xfrm>
            </p:grpSpPr>
            <p:sp>
              <p:nvSpPr>
                <p:cNvPr id="5149" name="Google Shape;5149;p7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78"/>
              <p:cNvGrpSpPr/>
              <p:nvPr/>
            </p:nvGrpSpPr>
            <p:grpSpPr>
              <a:xfrm>
                <a:off x="4478697" y="3297561"/>
                <a:ext cx="37776" cy="32451"/>
                <a:chOff x="4478697" y="3297561"/>
                <a:chExt cx="37776" cy="32451"/>
              </a:xfrm>
            </p:grpSpPr>
            <p:sp>
              <p:nvSpPr>
                <p:cNvPr id="5152" name="Google Shape;5152;p7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78"/>
              <p:cNvGrpSpPr/>
              <p:nvPr/>
            </p:nvGrpSpPr>
            <p:grpSpPr>
              <a:xfrm>
                <a:off x="4411813" y="3331711"/>
                <a:ext cx="37776" cy="32451"/>
                <a:chOff x="4411813" y="3331711"/>
                <a:chExt cx="37776" cy="32451"/>
              </a:xfrm>
            </p:grpSpPr>
            <p:sp>
              <p:nvSpPr>
                <p:cNvPr id="5155" name="Google Shape;5155;p7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78"/>
              <p:cNvGrpSpPr/>
              <p:nvPr/>
            </p:nvGrpSpPr>
            <p:grpSpPr>
              <a:xfrm>
                <a:off x="4337984" y="3375188"/>
                <a:ext cx="37776" cy="32357"/>
                <a:chOff x="4337984" y="3375188"/>
                <a:chExt cx="37776" cy="32357"/>
              </a:xfrm>
            </p:grpSpPr>
            <p:sp>
              <p:nvSpPr>
                <p:cNvPr id="5158" name="Google Shape;5158;p7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78"/>
              <p:cNvGrpSpPr/>
              <p:nvPr/>
            </p:nvGrpSpPr>
            <p:grpSpPr>
              <a:xfrm>
                <a:off x="4494867" y="3090530"/>
                <a:ext cx="37878" cy="32451"/>
                <a:chOff x="4494867" y="3090530"/>
                <a:chExt cx="37878" cy="32451"/>
              </a:xfrm>
            </p:grpSpPr>
            <p:sp>
              <p:nvSpPr>
                <p:cNvPr id="5161" name="Google Shape;5161;p7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78"/>
              <p:cNvGrpSpPr/>
              <p:nvPr/>
            </p:nvGrpSpPr>
            <p:grpSpPr>
              <a:xfrm>
                <a:off x="4525124" y="3207774"/>
                <a:ext cx="37783" cy="32420"/>
                <a:chOff x="4525124" y="3207774"/>
                <a:chExt cx="37783" cy="32420"/>
              </a:xfrm>
            </p:grpSpPr>
            <p:sp>
              <p:nvSpPr>
                <p:cNvPr id="5164" name="Google Shape;5164;p7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78"/>
              <p:cNvGrpSpPr/>
              <p:nvPr/>
            </p:nvGrpSpPr>
            <p:grpSpPr>
              <a:xfrm>
                <a:off x="4440544" y="3176479"/>
                <a:ext cx="31499" cy="26898"/>
                <a:chOff x="4440544" y="3176479"/>
                <a:chExt cx="31499" cy="26898"/>
              </a:xfrm>
            </p:grpSpPr>
            <p:sp>
              <p:nvSpPr>
                <p:cNvPr id="5167" name="Google Shape;5167;p7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8"/>
              <p:cNvGrpSpPr/>
              <p:nvPr/>
            </p:nvGrpSpPr>
            <p:grpSpPr>
              <a:xfrm>
                <a:off x="4350545" y="3156400"/>
                <a:ext cx="31405" cy="27001"/>
                <a:chOff x="4350545" y="3156400"/>
                <a:chExt cx="31405" cy="27001"/>
              </a:xfrm>
            </p:grpSpPr>
            <p:sp>
              <p:nvSpPr>
                <p:cNvPr id="5170" name="Google Shape;5170;p7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78"/>
              <p:cNvGrpSpPr/>
              <p:nvPr/>
            </p:nvGrpSpPr>
            <p:grpSpPr>
              <a:xfrm>
                <a:off x="4376703" y="3255058"/>
                <a:ext cx="31405" cy="27001"/>
                <a:chOff x="4376703" y="3255058"/>
                <a:chExt cx="31405" cy="27001"/>
              </a:xfrm>
            </p:grpSpPr>
            <p:sp>
              <p:nvSpPr>
                <p:cNvPr id="5173" name="Google Shape;5173;p7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78"/>
              <p:cNvGrpSpPr/>
              <p:nvPr/>
            </p:nvGrpSpPr>
            <p:grpSpPr>
              <a:xfrm>
                <a:off x="4331322" y="3283656"/>
                <a:ext cx="31405" cy="26945"/>
                <a:chOff x="4331322" y="3283656"/>
                <a:chExt cx="31405" cy="26945"/>
              </a:xfrm>
            </p:grpSpPr>
            <p:sp>
              <p:nvSpPr>
                <p:cNvPr id="5176" name="Google Shape;5176;p7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78"/>
              <p:cNvGrpSpPr/>
              <p:nvPr/>
            </p:nvGrpSpPr>
            <p:grpSpPr>
              <a:xfrm>
                <a:off x="4380510" y="3065882"/>
                <a:ext cx="31405" cy="26938"/>
                <a:chOff x="4380510" y="3065882"/>
                <a:chExt cx="31405" cy="26938"/>
              </a:xfrm>
            </p:grpSpPr>
            <p:sp>
              <p:nvSpPr>
                <p:cNvPr id="5179" name="Google Shape;5179;p7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1" name="Google Shape;5181;p78"/>
            <p:cNvGrpSpPr/>
            <p:nvPr/>
          </p:nvGrpSpPr>
          <p:grpSpPr>
            <a:xfrm>
              <a:off x="4558998" y="3188237"/>
              <a:ext cx="1280131" cy="1052746"/>
              <a:chOff x="4558998" y="3188237"/>
              <a:chExt cx="1280131" cy="1052746"/>
            </a:xfrm>
          </p:grpSpPr>
          <p:sp>
            <p:nvSpPr>
              <p:cNvPr id="5182" name="Google Shape;5182;p7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78"/>
              <p:cNvGrpSpPr/>
              <p:nvPr/>
            </p:nvGrpSpPr>
            <p:grpSpPr>
              <a:xfrm>
                <a:off x="4579164" y="3203653"/>
                <a:ext cx="1244833" cy="1020397"/>
                <a:chOff x="4579164" y="3203653"/>
                <a:chExt cx="1244833" cy="1020397"/>
              </a:xfrm>
            </p:grpSpPr>
            <p:sp>
              <p:nvSpPr>
                <p:cNvPr id="5184" name="Google Shape;5184;p7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6" name="Google Shape;5186;p78"/>
                <p:cNvGrpSpPr/>
                <p:nvPr/>
              </p:nvGrpSpPr>
              <p:grpSpPr>
                <a:xfrm>
                  <a:off x="4579164" y="3203653"/>
                  <a:ext cx="1244833" cy="1020397"/>
                  <a:chOff x="4579164" y="3203653"/>
                  <a:chExt cx="1244833" cy="1020397"/>
                </a:xfrm>
              </p:grpSpPr>
              <p:sp>
                <p:nvSpPr>
                  <p:cNvPr id="5187" name="Google Shape;5187;p7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9" name="Google Shape;5189;p78"/>
                  <p:cNvGrpSpPr/>
                  <p:nvPr/>
                </p:nvGrpSpPr>
                <p:grpSpPr>
                  <a:xfrm>
                    <a:off x="4579164" y="3203653"/>
                    <a:ext cx="1244833" cy="1020397"/>
                    <a:chOff x="4579164" y="3203653"/>
                    <a:chExt cx="1244833" cy="1020397"/>
                  </a:xfrm>
                </p:grpSpPr>
                <p:sp>
                  <p:nvSpPr>
                    <p:cNvPr id="5190" name="Google Shape;5190;p7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8" name="Google Shape;5198;p78"/>
                    <p:cNvGrpSpPr/>
                    <p:nvPr/>
                  </p:nvGrpSpPr>
                  <p:grpSpPr>
                    <a:xfrm>
                      <a:off x="4579164" y="3203653"/>
                      <a:ext cx="1244833" cy="1020397"/>
                      <a:chOff x="4579164" y="3203653"/>
                      <a:chExt cx="1244833" cy="1020397"/>
                    </a:xfrm>
                  </p:grpSpPr>
                  <p:sp>
                    <p:nvSpPr>
                      <p:cNvPr id="5199" name="Google Shape;5199;p7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3" name="Google Shape;5213;p78"/>
                      <p:cNvGrpSpPr/>
                      <p:nvPr/>
                    </p:nvGrpSpPr>
                    <p:grpSpPr>
                      <a:xfrm>
                        <a:off x="4579164" y="3203653"/>
                        <a:ext cx="1244833" cy="1020397"/>
                        <a:chOff x="4579164" y="3203653"/>
                        <a:chExt cx="1244833" cy="1020397"/>
                      </a:xfrm>
                    </p:grpSpPr>
                    <p:sp>
                      <p:nvSpPr>
                        <p:cNvPr id="5214" name="Google Shape;5214;p7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8" name="Google Shape;5238;p78"/>
                        <p:cNvGrpSpPr/>
                        <p:nvPr/>
                      </p:nvGrpSpPr>
                      <p:grpSpPr>
                        <a:xfrm>
                          <a:off x="4579164" y="3203653"/>
                          <a:ext cx="1244833" cy="1020397"/>
                          <a:chOff x="4579164" y="3203653"/>
                          <a:chExt cx="1244833" cy="1020397"/>
                        </a:xfrm>
                      </p:grpSpPr>
                      <p:sp>
                        <p:nvSpPr>
                          <p:cNvPr id="5239" name="Google Shape;5239;p7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0" name="Google Shape;5240;p78"/>
                          <p:cNvGrpSpPr/>
                          <p:nvPr/>
                        </p:nvGrpSpPr>
                        <p:grpSpPr>
                          <a:xfrm>
                            <a:off x="4579164" y="3203653"/>
                            <a:ext cx="1244833" cy="1020397"/>
                            <a:chOff x="4579164" y="3203653"/>
                            <a:chExt cx="1244833" cy="1020397"/>
                          </a:xfrm>
                        </p:grpSpPr>
                        <p:sp>
                          <p:nvSpPr>
                            <p:cNvPr id="5241" name="Google Shape;5241;p7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8" name="Google Shape;5248;p78"/>
                            <p:cNvGrpSpPr/>
                            <p:nvPr/>
                          </p:nvGrpSpPr>
                          <p:grpSpPr>
                            <a:xfrm>
                              <a:off x="4579164" y="3203653"/>
                              <a:ext cx="1244833" cy="1020397"/>
                              <a:chOff x="4579164" y="3203653"/>
                              <a:chExt cx="1244833" cy="1020397"/>
                            </a:xfrm>
                          </p:grpSpPr>
                          <p:sp>
                            <p:nvSpPr>
                              <p:cNvPr id="5249" name="Google Shape;5249;p7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2" name="Google Shape;5262;p78"/>
                              <p:cNvGrpSpPr/>
                              <p:nvPr/>
                            </p:nvGrpSpPr>
                            <p:grpSpPr>
                              <a:xfrm>
                                <a:off x="4579164" y="3203653"/>
                                <a:ext cx="1244833" cy="1020397"/>
                                <a:chOff x="4579164" y="3203653"/>
                                <a:chExt cx="1244833" cy="1020397"/>
                              </a:xfrm>
                            </p:grpSpPr>
                            <p:sp>
                              <p:nvSpPr>
                                <p:cNvPr id="5263" name="Google Shape;5263;p7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0" name="Google Shape;5270;p78"/>
                                <p:cNvGrpSpPr/>
                                <p:nvPr/>
                              </p:nvGrpSpPr>
                              <p:grpSpPr>
                                <a:xfrm>
                                  <a:off x="4579164" y="3203653"/>
                                  <a:ext cx="1244833" cy="1020397"/>
                                  <a:chOff x="4579164" y="3203653"/>
                                  <a:chExt cx="1244833" cy="1020397"/>
                                </a:xfrm>
                              </p:grpSpPr>
                              <p:sp>
                                <p:nvSpPr>
                                  <p:cNvPr id="5271" name="Google Shape;5271;p7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78"/>
                                  <p:cNvGrpSpPr/>
                                  <p:nvPr/>
                                </p:nvGrpSpPr>
                                <p:grpSpPr>
                                  <a:xfrm>
                                    <a:off x="4579164" y="3203653"/>
                                    <a:ext cx="1244833" cy="1020397"/>
                                    <a:chOff x="4579164" y="3203653"/>
                                    <a:chExt cx="1244833" cy="1020397"/>
                                  </a:xfrm>
                                </p:grpSpPr>
                                <p:sp>
                                  <p:nvSpPr>
                                    <p:cNvPr id="5277" name="Google Shape;5277;p7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81" name="Google Shape;5281;p7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84" name="Google Shape;5284;p7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85" name="Google Shape;5285;p78"/>
              <p:cNvGrpSpPr/>
              <p:nvPr/>
            </p:nvGrpSpPr>
            <p:grpSpPr>
              <a:xfrm>
                <a:off x="4595437" y="3598775"/>
                <a:ext cx="37776" cy="32451"/>
                <a:chOff x="4595437" y="3598775"/>
                <a:chExt cx="37776" cy="32451"/>
              </a:xfrm>
            </p:grpSpPr>
            <p:sp>
              <p:nvSpPr>
                <p:cNvPr id="5286" name="Google Shape;5286;p7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78"/>
              <p:cNvGrpSpPr/>
              <p:nvPr/>
            </p:nvGrpSpPr>
            <p:grpSpPr>
              <a:xfrm>
                <a:off x="4641864" y="3524443"/>
                <a:ext cx="37776" cy="32380"/>
                <a:chOff x="4641864" y="3524443"/>
                <a:chExt cx="37776" cy="32380"/>
              </a:xfrm>
            </p:grpSpPr>
            <p:sp>
              <p:nvSpPr>
                <p:cNvPr id="5289" name="Google Shape;5289;p7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78"/>
              <p:cNvGrpSpPr/>
              <p:nvPr/>
            </p:nvGrpSpPr>
            <p:grpSpPr>
              <a:xfrm>
                <a:off x="4648431" y="3893901"/>
                <a:ext cx="37776" cy="32357"/>
                <a:chOff x="4648431" y="3893901"/>
                <a:chExt cx="37776" cy="32357"/>
              </a:xfrm>
            </p:grpSpPr>
            <p:sp>
              <p:nvSpPr>
                <p:cNvPr id="5292" name="Google Shape;5292;p7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78"/>
              <p:cNvGrpSpPr/>
              <p:nvPr/>
            </p:nvGrpSpPr>
            <p:grpSpPr>
              <a:xfrm>
                <a:off x="4567752" y="3722908"/>
                <a:ext cx="37870" cy="32380"/>
                <a:chOff x="4567752" y="3722908"/>
                <a:chExt cx="37870" cy="32380"/>
              </a:xfrm>
            </p:grpSpPr>
            <p:sp>
              <p:nvSpPr>
                <p:cNvPr id="5295" name="Google Shape;5295;p7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78"/>
              <p:cNvGrpSpPr/>
              <p:nvPr/>
            </p:nvGrpSpPr>
            <p:grpSpPr>
              <a:xfrm>
                <a:off x="4617506" y="3652052"/>
                <a:ext cx="37783" cy="32357"/>
                <a:chOff x="4617506" y="3652052"/>
                <a:chExt cx="37783" cy="32357"/>
              </a:xfrm>
            </p:grpSpPr>
            <p:sp>
              <p:nvSpPr>
                <p:cNvPr id="5298" name="Google Shape;5298;p7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78"/>
              <p:cNvGrpSpPr/>
              <p:nvPr/>
            </p:nvGrpSpPr>
            <p:grpSpPr>
              <a:xfrm>
                <a:off x="4739005" y="3554149"/>
                <a:ext cx="37870" cy="32357"/>
                <a:chOff x="4739005" y="3554149"/>
                <a:chExt cx="37870" cy="32357"/>
              </a:xfrm>
            </p:grpSpPr>
            <p:sp>
              <p:nvSpPr>
                <p:cNvPr id="5301" name="Google Shape;5301;p7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78"/>
              <p:cNvGrpSpPr/>
              <p:nvPr/>
            </p:nvGrpSpPr>
            <p:grpSpPr>
              <a:xfrm>
                <a:off x="4806557" y="3630258"/>
                <a:ext cx="37776" cy="32364"/>
                <a:chOff x="4806557" y="3630258"/>
                <a:chExt cx="37776" cy="32364"/>
              </a:xfrm>
            </p:grpSpPr>
            <p:sp>
              <p:nvSpPr>
                <p:cNvPr id="5304" name="Google Shape;5304;p7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78"/>
              <p:cNvGrpSpPr/>
              <p:nvPr/>
            </p:nvGrpSpPr>
            <p:grpSpPr>
              <a:xfrm>
                <a:off x="4737007" y="4004357"/>
                <a:ext cx="37870" cy="32357"/>
                <a:chOff x="4737007" y="4004357"/>
                <a:chExt cx="37870" cy="32357"/>
              </a:xfrm>
            </p:grpSpPr>
            <p:sp>
              <p:nvSpPr>
                <p:cNvPr id="5307" name="Google Shape;5307;p7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78"/>
              <p:cNvGrpSpPr/>
              <p:nvPr/>
            </p:nvGrpSpPr>
            <p:grpSpPr>
              <a:xfrm>
                <a:off x="4773634" y="4208627"/>
                <a:ext cx="37776" cy="32357"/>
                <a:chOff x="4773634" y="4208627"/>
                <a:chExt cx="37776" cy="32357"/>
              </a:xfrm>
            </p:grpSpPr>
            <p:sp>
              <p:nvSpPr>
                <p:cNvPr id="5310" name="Google Shape;5310;p7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78"/>
              <p:cNvGrpSpPr/>
              <p:nvPr/>
            </p:nvGrpSpPr>
            <p:grpSpPr>
              <a:xfrm>
                <a:off x="4888282" y="4074764"/>
                <a:ext cx="37776" cy="32451"/>
                <a:chOff x="4888282" y="4074764"/>
                <a:chExt cx="37776" cy="32451"/>
              </a:xfrm>
            </p:grpSpPr>
            <p:sp>
              <p:nvSpPr>
                <p:cNvPr id="5313" name="Google Shape;5313;p7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78"/>
              <p:cNvGrpSpPr/>
              <p:nvPr/>
            </p:nvGrpSpPr>
            <p:grpSpPr>
              <a:xfrm>
                <a:off x="4901315" y="3804271"/>
                <a:ext cx="37776" cy="32364"/>
                <a:chOff x="4901315" y="3804271"/>
                <a:chExt cx="37776" cy="32364"/>
              </a:xfrm>
            </p:grpSpPr>
            <p:sp>
              <p:nvSpPr>
                <p:cNvPr id="5316" name="Google Shape;5316;p7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78"/>
              <p:cNvGrpSpPr/>
              <p:nvPr/>
            </p:nvGrpSpPr>
            <p:grpSpPr>
              <a:xfrm>
                <a:off x="4866394" y="3715035"/>
                <a:ext cx="37846" cy="32357"/>
                <a:chOff x="4866394" y="3715035"/>
                <a:chExt cx="37846" cy="32357"/>
              </a:xfrm>
            </p:grpSpPr>
            <p:sp>
              <p:nvSpPr>
                <p:cNvPr id="5319" name="Google Shape;5319;p7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78"/>
              <p:cNvGrpSpPr/>
              <p:nvPr/>
            </p:nvGrpSpPr>
            <p:grpSpPr>
              <a:xfrm>
                <a:off x="4979233" y="3839798"/>
                <a:ext cx="37878" cy="32420"/>
                <a:chOff x="4979233" y="3839798"/>
                <a:chExt cx="37878" cy="32420"/>
              </a:xfrm>
            </p:grpSpPr>
            <p:sp>
              <p:nvSpPr>
                <p:cNvPr id="5322" name="Google Shape;5322;p7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78"/>
              <p:cNvGrpSpPr/>
              <p:nvPr/>
            </p:nvGrpSpPr>
            <p:grpSpPr>
              <a:xfrm>
                <a:off x="4790662" y="3679147"/>
                <a:ext cx="37783" cy="32380"/>
                <a:chOff x="4790662" y="3679147"/>
                <a:chExt cx="37783" cy="32380"/>
              </a:xfrm>
            </p:grpSpPr>
            <p:sp>
              <p:nvSpPr>
                <p:cNvPr id="5325" name="Google Shape;5325;p7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78"/>
              <p:cNvGrpSpPr/>
              <p:nvPr/>
            </p:nvGrpSpPr>
            <p:grpSpPr>
              <a:xfrm>
                <a:off x="4857263" y="3557861"/>
                <a:ext cx="37776" cy="32357"/>
                <a:chOff x="4857263" y="3557861"/>
                <a:chExt cx="37776" cy="32357"/>
              </a:xfrm>
            </p:grpSpPr>
            <p:sp>
              <p:nvSpPr>
                <p:cNvPr id="5328" name="Google Shape;5328;p7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78"/>
              <p:cNvGrpSpPr/>
              <p:nvPr/>
            </p:nvGrpSpPr>
            <p:grpSpPr>
              <a:xfrm>
                <a:off x="4883902" y="3648033"/>
                <a:ext cx="37783" cy="32380"/>
                <a:chOff x="4883902" y="3648033"/>
                <a:chExt cx="37783" cy="32380"/>
              </a:xfrm>
            </p:grpSpPr>
            <p:sp>
              <p:nvSpPr>
                <p:cNvPr id="5331" name="Google Shape;5331;p7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78"/>
              <p:cNvGrpSpPr/>
              <p:nvPr/>
            </p:nvGrpSpPr>
            <p:grpSpPr>
              <a:xfrm>
                <a:off x="4907780" y="3347220"/>
                <a:ext cx="37878" cy="32357"/>
                <a:chOff x="4907780" y="3347220"/>
                <a:chExt cx="37878" cy="32357"/>
              </a:xfrm>
            </p:grpSpPr>
            <p:sp>
              <p:nvSpPr>
                <p:cNvPr id="5334" name="Google Shape;5334;p7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78"/>
              <p:cNvGrpSpPr/>
              <p:nvPr/>
            </p:nvGrpSpPr>
            <p:grpSpPr>
              <a:xfrm>
                <a:off x="5065048" y="3738150"/>
                <a:ext cx="37783" cy="32364"/>
                <a:chOff x="5065048" y="3738150"/>
                <a:chExt cx="37783" cy="32364"/>
              </a:xfrm>
            </p:grpSpPr>
            <p:sp>
              <p:nvSpPr>
                <p:cNvPr id="5337" name="Google Shape;5337;p7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78"/>
              <p:cNvGrpSpPr/>
              <p:nvPr/>
            </p:nvGrpSpPr>
            <p:grpSpPr>
              <a:xfrm>
                <a:off x="5071616" y="3284615"/>
                <a:ext cx="37783" cy="32357"/>
                <a:chOff x="5071616" y="3284615"/>
                <a:chExt cx="37783" cy="32357"/>
              </a:xfrm>
            </p:grpSpPr>
            <p:sp>
              <p:nvSpPr>
                <p:cNvPr id="5340" name="Google Shape;5340;p7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78"/>
              <p:cNvGrpSpPr/>
              <p:nvPr/>
            </p:nvGrpSpPr>
            <p:grpSpPr>
              <a:xfrm>
                <a:off x="5389291" y="3759921"/>
                <a:ext cx="37783" cy="32380"/>
                <a:chOff x="5389291" y="3759921"/>
                <a:chExt cx="37783" cy="32380"/>
              </a:xfrm>
            </p:grpSpPr>
            <p:sp>
              <p:nvSpPr>
                <p:cNvPr id="5343" name="Google Shape;5343;p7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78"/>
              <p:cNvGrpSpPr/>
              <p:nvPr/>
            </p:nvGrpSpPr>
            <p:grpSpPr>
              <a:xfrm>
                <a:off x="5431534" y="3632932"/>
                <a:ext cx="37878" cy="32451"/>
                <a:chOff x="5431534" y="3632932"/>
                <a:chExt cx="37878" cy="32451"/>
              </a:xfrm>
            </p:grpSpPr>
            <p:sp>
              <p:nvSpPr>
                <p:cNvPr id="5346" name="Google Shape;5346;p7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78"/>
              <p:cNvGrpSpPr/>
              <p:nvPr/>
            </p:nvGrpSpPr>
            <p:grpSpPr>
              <a:xfrm>
                <a:off x="5540755" y="3544829"/>
                <a:ext cx="37783" cy="32357"/>
                <a:chOff x="5540755" y="3544829"/>
                <a:chExt cx="37783" cy="32357"/>
              </a:xfrm>
            </p:grpSpPr>
            <p:sp>
              <p:nvSpPr>
                <p:cNvPr id="5349" name="Google Shape;5349;p7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78"/>
              <p:cNvGrpSpPr/>
              <p:nvPr/>
            </p:nvGrpSpPr>
            <p:grpSpPr>
              <a:xfrm>
                <a:off x="5579293" y="3412107"/>
                <a:ext cx="37776" cy="32357"/>
                <a:chOff x="5579293" y="3412107"/>
                <a:chExt cx="37776" cy="32357"/>
              </a:xfrm>
            </p:grpSpPr>
            <p:sp>
              <p:nvSpPr>
                <p:cNvPr id="5352" name="Google Shape;5352;p7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78"/>
              <p:cNvGrpSpPr/>
              <p:nvPr/>
            </p:nvGrpSpPr>
            <p:grpSpPr>
              <a:xfrm>
                <a:off x="5801346" y="3284615"/>
                <a:ext cx="37783" cy="32357"/>
                <a:chOff x="5801346" y="3284615"/>
                <a:chExt cx="37783" cy="32357"/>
              </a:xfrm>
            </p:grpSpPr>
            <p:sp>
              <p:nvSpPr>
                <p:cNvPr id="5355" name="Google Shape;5355;p7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78"/>
              <p:cNvGrpSpPr/>
              <p:nvPr/>
            </p:nvGrpSpPr>
            <p:grpSpPr>
              <a:xfrm>
                <a:off x="5763578" y="3399067"/>
                <a:ext cx="37776" cy="32364"/>
                <a:chOff x="5763578" y="3399067"/>
                <a:chExt cx="37776" cy="32364"/>
              </a:xfrm>
            </p:grpSpPr>
            <p:sp>
              <p:nvSpPr>
                <p:cNvPr id="5358" name="Google Shape;5358;p7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78"/>
              <p:cNvGrpSpPr/>
              <p:nvPr/>
            </p:nvGrpSpPr>
            <p:grpSpPr>
              <a:xfrm>
                <a:off x="5395858" y="3230952"/>
                <a:ext cx="37776" cy="32364"/>
                <a:chOff x="5395858" y="3230952"/>
                <a:chExt cx="37776" cy="32364"/>
              </a:xfrm>
            </p:grpSpPr>
            <p:sp>
              <p:nvSpPr>
                <p:cNvPr id="5361" name="Google Shape;5361;p7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78"/>
              <p:cNvGrpSpPr/>
              <p:nvPr/>
            </p:nvGrpSpPr>
            <p:grpSpPr>
              <a:xfrm>
                <a:off x="5264088" y="3188237"/>
                <a:ext cx="37776" cy="32357"/>
                <a:chOff x="5264088" y="3188237"/>
                <a:chExt cx="37776" cy="32357"/>
              </a:xfrm>
            </p:grpSpPr>
            <p:sp>
              <p:nvSpPr>
                <p:cNvPr id="5364" name="Google Shape;5364;p7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78"/>
              <p:cNvGrpSpPr/>
              <p:nvPr/>
            </p:nvGrpSpPr>
            <p:grpSpPr>
              <a:xfrm>
                <a:off x="5585758" y="3237425"/>
                <a:ext cx="37878" cy="32357"/>
                <a:chOff x="5585758" y="3237425"/>
                <a:chExt cx="37878" cy="32357"/>
              </a:xfrm>
            </p:grpSpPr>
            <p:sp>
              <p:nvSpPr>
                <p:cNvPr id="5367" name="Google Shape;5367;p7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78"/>
              <p:cNvGrpSpPr/>
              <p:nvPr/>
            </p:nvGrpSpPr>
            <p:grpSpPr>
              <a:xfrm>
                <a:off x="4874196" y="3291088"/>
                <a:ext cx="37878" cy="32451"/>
                <a:chOff x="4874196" y="3291088"/>
                <a:chExt cx="37878" cy="32451"/>
              </a:xfrm>
            </p:grpSpPr>
            <p:sp>
              <p:nvSpPr>
                <p:cNvPr id="5370" name="Google Shape;5370;p7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78"/>
              <p:cNvGrpSpPr/>
              <p:nvPr/>
            </p:nvGrpSpPr>
            <p:grpSpPr>
              <a:xfrm>
                <a:off x="5197770" y="3785466"/>
                <a:ext cx="37783" cy="32427"/>
                <a:chOff x="5197770" y="3785466"/>
                <a:chExt cx="37783" cy="32427"/>
              </a:xfrm>
            </p:grpSpPr>
            <p:sp>
              <p:nvSpPr>
                <p:cNvPr id="5373" name="Google Shape;5373;p7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78"/>
              <p:cNvGrpSpPr/>
              <p:nvPr/>
            </p:nvGrpSpPr>
            <p:grpSpPr>
              <a:xfrm>
                <a:off x="5177699" y="3492117"/>
                <a:ext cx="37776" cy="32357"/>
                <a:chOff x="5177699" y="3492117"/>
                <a:chExt cx="37776" cy="32357"/>
              </a:xfrm>
            </p:grpSpPr>
            <p:sp>
              <p:nvSpPr>
                <p:cNvPr id="5376" name="Google Shape;5376;p7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78"/>
              <p:cNvGrpSpPr/>
              <p:nvPr/>
            </p:nvGrpSpPr>
            <p:grpSpPr>
              <a:xfrm>
                <a:off x="5349431" y="3622346"/>
                <a:ext cx="37870" cy="32380"/>
                <a:chOff x="5349431" y="3622346"/>
                <a:chExt cx="37870" cy="32380"/>
              </a:xfrm>
            </p:grpSpPr>
            <p:sp>
              <p:nvSpPr>
                <p:cNvPr id="5379" name="Google Shape;5379;p7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78"/>
              <p:cNvGrpSpPr/>
              <p:nvPr/>
            </p:nvGrpSpPr>
            <p:grpSpPr>
              <a:xfrm>
                <a:off x="5068855" y="3563980"/>
                <a:ext cx="53954" cy="46223"/>
                <a:chOff x="5068855" y="3563980"/>
                <a:chExt cx="53954" cy="46223"/>
              </a:xfrm>
            </p:grpSpPr>
            <p:sp>
              <p:nvSpPr>
                <p:cNvPr id="5382" name="Google Shape;5382;p7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78"/>
              <p:cNvGrpSpPr/>
              <p:nvPr/>
            </p:nvGrpSpPr>
            <p:grpSpPr>
              <a:xfrm>
                <a:off x="5037654" y="3392507"/>
                <a:ext cx="37870" cy="32451"/>
                <a:chOff x="5037654" y="3392507"/>
                <a:chExt cx="37870" cy="32451"/>
              </a:xfrm>
            </p:grpSpPr>
            <p:sp>
              <p:nvSpPr>
                <p:cNvPr id="5385" name="Google Shape;5385;p7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78"/>
              <p:cNvGrpSpPr/>
              <p:nvPr/>
            </p:nvGrpSpPr>
            <p:grpSpPr>
              <a:xfrm>
                <a:off x="5456560" y="3368629"/>
                <a:ext cx="37870" cy="32451"/>
                <a:chOff x="5456560" y="3368629"/>
                <a:chExt cx="37870" cy="32451"/>
              </a:xfrm>
            </p:grpSpPr>
            <p:sp>
              <p:nvSpPr>
                <p:cNvPr id="5388" name="Google Shape;5388;p7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78"/>
              <p:cNvGrpSpPr/>
              <p:nvPr/>
            </p:nvGrpSpPr>
            <p:grpSpPr>
              <a:xfrm>
                <a:off x="4755749" y="3501516"/>
                <a:ext cx="46246" cy="39608"/>
                <a:chOff x="4755749" y="3501516"/>
                <a:chExt cx="46246" cy="39608"/>
              </a:xfrm>
            </p:grpSpPr>
            <p:sp>
              <p:nvSpPr>
                <p:cNvPr id="5391" name="Google Shape;5391;p7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78"/>
              <p:cNvGrpSpPr/>
              <p:nvPr/>
            </p:nvGrpSpPr>
            <p:grpSpPr>
              <a:xfrm>
                <a:off x="4681346" y="3485582"/>
                <a:ext cx="37783" cy="32427"/>
                <a:chOff x="4681346" y="3485582"/>
                <a:chExt cx="37783" cy="32427"/>
              </a:xfrm>
            </p:grpSpPr>
            <p:sp>
              <p:nvSpPr>
                <p:cNvPr id="5394" name="Google Shape;5394;p7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78"/>
              <p:cNvGrpSpPr/>
              <p:nvPr/>
            </p:nvGrpSpPr>
            <p:grpSpPr>
              <a:xfrm>
                <a:off x="4767067" y="3291088"/>
                <a:ext cx="37878" cy="32451"/>
                <a:chOff x="4767067" y="3291088"/>
                <a:chExt cx="37878" cy="32451"/>
              </a:xfrm>
            </p:grpSpPr>
            <p:sp>
              <p:nvSpPr>
                <p:cNvPr id="5397" name="Google Shape;5397;p7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78"/>
              <p:cNvGrpSpPr/>
              <p:nvPr/>
            </p:nvGrpSpPr>
            <p:grpSpPr>
              <a:xfrm>
                <a:off x="4687819" y="3405539"/>
                <a:ext cx="37776" cy="32451"/>
                <a:chOff x="4687819" y="3405539"/>
                <a:chExt cx="37776" cy="32451"/>
              </a:xfrm>
            </p:grpSpPr>
            <p:sp>
              <p:nvSpPr>
                <p:cNvPr id="5400" name="Google Shape;5400;p7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78"/>
              <p:cNvGrpSpPr/>
              <p:nvPr/>
            </p:nvGrpSpPr>
            <p:grpSpPr>
              <a:xfrm>
                <a:off x="4923101" y="3444809"/>
                <a:ext cx="52813" cy="45318"/>
                <a:chOff x="4923101" y="3444809"/>
                <a:chExt cx="52813" cy="45318"/>
              </a:xfrm>
            </p:grpSpPr>
            <p:sp>
              <p:nvSpPr>
                <p:cNvPr id="5403" name="Google Shape;5403;p7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78"/>
              <p:cNvGrpSpPr/>
              <p:nvPr/>
            </p:nvGrpSpPr>
            <p:grpSpPr>
              <a:xfrm>
                <a:off x="4846040" y="3654750"/>
                <a:ext cx="31405" cy="26993"/>
                <a:chOff x="4846040" y="3654750"/>
                <a:chExt cx="31405" cy="26993"/>
              </a:xfrm>
            </p:grpSpPr>
            <p:sp>
              <p:nvSpPr>
                <p:cNvPr id="5406" name="Google Shape;5406;p7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78"/>
              <p:cNvGrpSpPr/>
              <p:nvPr/>
            </p:nvGrpSpPr>
            <p:grpSpPr>
              <a:xfrm>
                <a:off x="4925673" y="3691700"/>
                <a:ext cx="40253" cy="34472"/>
                <a:chOff x="4925673" y="3691700"/>
                <a:chExt cx="40253" cy="34472"/>
              </a:xfrm>
            </p:grpSpPr>
            <p:sp>
              <p:nvSpPr>
                <p:cNvPr id="5409" name="Google Shape;5409;p7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78"/>
              <p:cNvGrpSpPr/>
              <p:nvPr/>
            </p:nvGrpSpPr>
            <p:grpSpPr>
              <a:xfrm>
                <a:off x="4894653" y="3740848"/>
                <a:ext cx="31405" cy="26906"/>
                <a:chOff x="4894653" y="3740848"/>
                <a:chExt cx="31405" cy="26906"/>
              </a:xfrm>
            </p:grpSpPr>
            <p:sp>
              <p:nvSpPr>
                <p:cNvPr id="5412" name="Google Shape;5412;p7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78"/>
              <p:cNvGrpSpPr/>
              <p:nvPr/>
            </p:nvGrpSpPr>
            <p:grpSpPr>
              <a:xfrm>
                <a:off x="4962300" y="3696348"/>
                <a:ext cx="38255" cy="32773"/>
                <a:chOff x="4962300" y="3696348"/>
                <a:chExt cx="38255" cy="32773"/>
              </a:xfrm>
            </p:grpSpPr>
            <p:sp>
              <p:nvSpPr>
                <p:cNvPr id="5415" name="Google Shape;5415;p7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78"/>
              <p:cNvGrpSpPr/>
              <p:nvPr/>
            </p:nvGrpSpPr>
            <p:grpSpPr>
              <a:xfrm>
                <a:off x="4980185" y="3743349"/>
                <a:ext cx="31499" cy="26969"/>
                <a:chOff x="4980185" y="3743349"/>
                <a:chExt cx="31499" cy="26969"/>
              </a:xfrm>
            </p:grpSpPr>
            <p:sp>
              <p:nvSpPr>
                <p:cNvPr id="5418" name="Google Shape;5418;p7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78"/>
              <p:cNvGrpSpPr/>
              <p:nvPr/>
            </p:nvGrpSpPr>
            <p:grpSpPr>
              <a:xfrm>
                <a:off x="5013768" y="3734312"/>
                <a:ext cx="31499" cy="26969"/>
                <a:chOff x="5013768" y="3734312"/>
                <a:chExt cx="31499" cy="26969"/>
              </a:xfrm>
            </p:grpSpPr>
            <p:sp>
              <p:nvSpPr>
                <p:cNvPr id="5421" name="Google Shape;5421;p7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78"/>
              <p:cNvGrpSpPr/>
              <p:nvPr/>
            </p:nvGrpSpPr>
            <p:grpSpPr>
              <a:xfrm>
                <a:off x="5036703" y="3764545"/>
                <a:ext cx="31499" cy="26898"/>
                <a:chOff x="5036703" y="3764545"/>
                <a:chExt cx="31499" cy="26898"/>
              </a:xfrm>
            </p:grpSpPr>
            <p:sp>
              <p:nvSpPr>
                <p:cNvPr id="5424" name="Google Shape;5424;p7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78"/>
              <p:cNvGrpSpPr/>
              <p:nvPr/>
            </p:nvGrpSpPr>
            <p:grpSpPr>
              <a:xfrm>
                <a:off x="4953546" y="3768352"/>
                <a:ext cx="31405" cy="26898"/>
                <a:chOff x="4953546" y="3768352"/>
                <a:chExt cx="31405" cy="26898"/>
              </a:xfrm>
            </p:grpSpPr>
            <p:sp>
              <p:nvSpPr>
                <p:cNvPr id="5427" name="Google Shape;5427;p7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78"/>
              <p:cNvGrpSpPr/>
              <p:nvPr/>
            </p:nvGrpSpPr>
            <p:grpSpPr>
              <a:xfrm>
                <a:off x="4964770" y="3814016"/>
                <a:ext cx="31499" cy="26993"/>
                <a:chOff x="4964770" y="3814016"/>
                <a:chExt cx="31499" cy="26993"/>
              </a:xfrm>
            </p:grpSpPr>
            <p:sp>
              <p:nvSpPr>
                <p:cNvPr id="5430" name="Google Shape;5430;p7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78"/>
              <p:cNvGrpSpPr/>
              <p:nvPr/>
            </p:nvGrpSpPr>
            <p:grpSpPr>
              <a:xfrm>
                <a:off x="4923290" y="3800504"/>
                <a:ext cx="31468" cy="26898"/>
                <a:chOff x="4923290" y="3800504"/>
                <a:chExt cx="31468" cy="26898"/>
              </a:xfrm>
            </p:grpSpPr>
            <p:sp>
              <p:nvSpPr>
                <p:cNvPr id="5433" name="Google Shape;5433;p7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78"/>
              <p:cNvGrpSpPr/>
              <p:nvPr/>
            </p:nvGrpSpPr>
            <p:grpSpPr>
              <a:xfrm>
                <a:off x="5108534" y="3650943"/>
                <a:ext cx="31405" cy="26993"/>
                <a:chOff x="5108534" y="3650943"/>
                <a:chExt cx="31405" cy="26993"/>
              </a:xfrm>
            </p:grpSpPr>
            <p:sp>
              <p:nvSpPr>
                <p:cNvPr id="5436" name="Google Shape;5436;p7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78"/>
              <p:cNvGrpSpPr/>
              <p:nvPr/>
            </p:nvGrpSpPr>
            <p:grpSpPr>
              <a:xfrm>
                <a:off x="5119380" y="3760739"/>
                <a:ext cx="31499" cy="26993"/>
                <a:chOff x="5119380" y="3760739"/>
                <a:chExt cx="31499" cy="26993"/>
              </a:xfrm>
            </p:grpSpPr>
            <p:sp>
              <p:nvSpPr>
                <p:cNvPr id="5439" name="Google Shape;5439;p7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78"/>
              <p:cNvGrpSpPr/>
              <p:nvPr/>
            </p:nvGrpSpPr>
            <p:grpSpPr>
              <a:xfrm>
                <a:off x="5119380" y="3788235"/>
                <a:ext cx="31499" cy="26993"/>
                <a:chOff x="5119380" y="3788235"/>
                <a:chExt cx="31499" cy="26993"/>
              </a:xfrm>
            </p:grpSpPr>
            <p:sp>
              <p:nvSpPr>
                <p:cNvPr id="5442" name="Google Shape;5442;p7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78"/>
              <p:cNvGrpSpPr/>
              <p:nvPr/>
            </p:nvGrpSpPr>
            <p:grpSpPr>
              <a:xfrm>
                <a:off x="5158005" y="3875284"/>
                <a:ext cx="31405" cy="27001"/>
                <a:chOff x="5158005" y="3875284"/>
                <a:chExt cx="31405" cy="27001"/>
              </a:xfrm>
            </p:grpSpPr>
            <p:sp>
              <p:nvSpPr>
                <p:cNvPr id="5445" name="Google Shape;5445;p7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78"/>
              <p:cNvGrpSpPr/>
              <p:nvPr/>
            </p:nvGrpSpPr>
            <p:grpSpPr>
              <a:xfrm>
                <a:off x="5233163" y="3764545"/>
                <a:ext cx="31499" cy="26898"/>
                <a:chOff x="5233163" y="3764545"/>
                <a:chExt cx="31499" cy="26898"/>
              </a:xfrm>
            </p:grpSpPr>
            <p:sp>
              <p:nvSpPr>
                <p:cNvPr id="5448" name="Google Shape;5448;p7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78"/>
              <p:cNvGrpSpPr/>
              <p:nvPr/>
            </p:nvGrpSpPr>
            <p:grpSpPr>
              <a:xfrm>
                <a:off x="5276168" y="3805545"/>
                <a:ext cx="31499" cy="26906"/>
                <a:chOff x="5276168" y="3805545"/>
                <a:chExt cx="31499" cy="26906"/>
              </a:xfrm>
            </p:grpSpPr>
            <p:sp>
              <p:nvSpPr>
                <p:cNvPr id="5451" name="Google Shape;5451;p7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78"/>
              <p:cNvGrpSpPr/>
              <p:nvPr/>
            </p:nvGrpSpPr>
            <p:grpSpPr>
              <a:xfrm>
                <a:off x="5294053" y="3851933"/>
                <a:ext cx="31405" cy="26945"/>
                <a:chOff x="5294053" y="3851933"/>
                <a:chExt cx="31405" cy="26945"/>
              </a:xfrm>
            </p:grpSpPr>
            <p:sp>
              <p:nvSpPr>
                <p:cNvPr id="5454" name="Google Shape;5454;p7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78"/>
              <p:cNvGrpSpPr/>
              <p:nvPr/>
            </p:nvGrpSpPr>
            <p:grpSpPr>
              <a:xfrm>
                <a:off x="5341723" y="3851902"/>
                <a:ext cx="31405" cy="26977"/>
                <a:chOff x="5341723" y="3851902"/>
                <a:chExt cx="31405" cy="26977"/>
              </a:xfrm>
            </p:grpSpPr>
            <p:sp>
              <p:nvSpPr>
                <p:cNvPr id="5457" name="Google Shape;5457;p7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78"/>
              <p:cNvGrpSpPr/>
              <p:nvPr/>
            </p:nvGrpSpPr>
            <p:grpSpPr>
              <a:xfrm>
                <a:off x="5054871" y="3507855"/>
                <a:ext cx="31405" cy="26993"/>
                <a:chOff x="5054871" y="3507855"/>
                <a:chExt cx="31405" cy="26993"/>
              </a:xfrm>
            </p:grpSpPr>
            <p:sp>
              <p:nvSpPr>
                <p:cNvPr id="5460" name="Google Shape;5460;p7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78"/>
              <p:cNvGrpSpPr/>
              <p:nvPr/>
            </p:nvGrpSpPr>
            <p:grpSpPr>
              <a:xfrm>
                <a:off x="4876579" y="3675325"/>
                <a:ext cx="31405" cy="26969"/>
                <a:chOff x="4876579" y="3675325"/>
                <a:chExt cx="31405" cy="26969"/>
              </a:xfrm>
            </p:grpSpPr>
            <p:sp>
              <p:nvSpPr>
                <p:cNvPr id="5463" name="Google Shape;5463;p7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78"/>
              <p:cNvGrpSpPr/>
              <p:nvPr/>
            </p:nvGrpSpPr>
            <p:grpSpPr>
              <a:xfrm>
                <a:off x="4842233" y="3688333"/>
                <a:ext cx="31405" cy="26993"/>
                <a:chOff x="4842233" y="3688333"/>
                <a:chExt cx="31405" cy="26993"/>
              </a:xfrm>
            </p:grpSpPr>
            <p:sp>
              <p:nvSpPr>
                <p:cNvPr id="5466" name="Google Shape;5466;p7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78"/>
              <p:cNvGrpSpPr/>
              <p:nvPr/>
            </p:nvGrpSpPr>
            <p:grpSpPr>
              <a:xfrm>
                <a:off x="5187876" y="3608032"/>
                <a:ext cx="31405" cy="27001"/>
                <a:chOff x="5187876" y="3608032"/>
                <a:chExt cx="31405" cy="27001"/>
              </a:xfrm>
            </p:grpSpPr>
            <p:sp>
              <p:nvSpPr>
                <p:cNvPr id="5469" name="Google Shape;5469;p7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1" name="Google Shape;5471;p7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78"/>
              <p:cNvGrpSpPr/>
              <p:nvPr/>
            </p:nvGrpSpPr>
            <p:grpSpPr>
              <a:xfrm>
                <a:off x="5269224" y="3304167"/>
                <a:ext cx="40253" cy="34402"/>
                <a:chOff x="5269224" y="3304167"/>
                <a:chExt cx="40253" cy="34402"/>
              </a:xfrm>
            </p:grpSpPr>
            <p:sp>
              <p:nvSpPr>
                <p:cNvPr id="5474" name="Google Shape;5474;p7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78"/>
              <p:cNvGrpSpPr/>
              <p:nvPr/>
            </p:nvGrpSpPr>
            <p:grpSpPr>
              <a:xfrm>
                <a:off x="5327354" y="3476615"/>
                <a:ext cx="49864" cy="42723"/>
                <a:chOff x="5327354" y="3476615"/>
                <a:chExt cx="49864" cy="42723"/>
              </a:xfrm>
            </p:grpSpPr>
            <p:sp>
              <p:nvSpPr>
                <p:cNvPr id="5477" name="Google Shape;5477;p7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9" name="Google Shape;5479;p7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1" name="Google Shape;5481;p78"/>
              <p:cNvGrpSpPr/>
              <p:nvPr/>
            </p:nvGrpSpPr>
            <p:grpSpPr>
              <a:xfrm>
                <a:off x="5341723" y="3775957"/>
                <a:ext cx="31405" cy="26898"/>
                <a:chOff x="5341723" y="3775957"/>
                <a:chExt cx="31405" cy="26898"/>
              </a:xfrm>
            </p:grpSpPr>
            <p:sp>
              <p:nvSpPr>
                <p:cNvPr id="5482" name="Google Shape;5482;p7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78"/>
              <p:cNvGrpSpPr/>
              <p:nvPr/>
            </p:nvGrpSpPr>
            <p:grpSpPr>
              <a:xfrm>
                <a:off x="5439053" y="3699274"/>
                <a:ext cx="31405" cy="26898"/>
                <a:chOff x="5439053" y="3699274"/>
                <a:chExt cx="31405" cy="26898"/>
              </a:xfrm>
            </p:grpSpPr>
            <p:sp>
              <p:nvSpPr>
                <p:cNvPr id="5485" name="Google Shape;5485;p7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78"/>
              <p:cNvGrpSpPr/>
              <p:nvPr/>
            </p:nvGrpSpPr>
            <p:grpSpPr>
              <a:xfrm>
                <a:off x="5412414" y="3622307"/>
                <a:ext cx="31499" cy="26993"/>
                <a:chOff x="5412414" y="3622307"/>
                <a:chExt cx="31499" cy="26993"/>
              </a:xfrm>
            </p:grpSpPr>
            <p:sp>
              <p:nvSpPr>
                <p:cNvPr id="5488" name="Google Shape;5488;p7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78"/>
              <p:cNvGrpSpPr/>
              <p:nvPr/>
            </p:nvGrpSpPr>
            <p:grpSpPr>
              <a:xfrm>
                <a:off x="5476254" y="3473949"/>
                <a:ext cx="26835" cy="26930"/>
                <a:chOff x="5476254" y="3473949"/>
                <a:chExt cx="26835" cy="26930"/>
              </a:xfrm>
            </p:grpSpPr>
            <p:sp>
              <p:nvSpPr>
                <p:cNvPr id="5491" name="Google Shape;5491;p7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78"/>
              <p:cNvGrpSpPr/>
              <p:nvPr/>
            </p:nvGrpSpPr>
            <p:grpSpPr>
              <a:xfrm>
                <a:off x="5564547" y="3481594"/>
                <a:ext cx="31397" cy="26898"/>
                <a:chOff x="5564547" y="3481594"/>
                <a:chExt cx="31397" cy="26898"/>
              </a:xfrm>
            </p:grpSpPr>
            <p:sp>
              <p:nvSpPr>
                <p:cNvPr id="5494" name="Google Shape;5494;p7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78"/>
              <p:cNvGrpSpPr/>
              <p:nvPr/>
            </p:nvGrpSpPr>
            <p:grpSpPr>
              <a:xfrm>
                <a:off x="5534101" y="3470174"/>
                <a:ext cx="31397" cy="26906"/>
                <a:chOff x="5534101" y="3470174"/>
                <a:chExt cx="31397" cy="26906"/>
              </a:xfrm>
            </p:grpSpPr>
            <p:sp>
              <p:nvSpPr>
                <p:cNvPr id="5497" name="Google Shape;5497;p7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78"/>
              <p:cNvGrpSpPr/>
              <p:nvPr/>
            </p:nvGrpSpPr>
            <p:grpSpPr>
              <a:xfrm>
                <a:off x="5610879" y="3314486"/>
                <a:ext cx="31499" cy="26938"/>
                <a:chOff x="5610879" y="3314486"/>
                <a:chExt cx="31499" cy="26938"/>
              </a:xfrm>
            </p:grpSpPr>
            <p:sp>
              <p:nvSpPr>
                <p:cNvPr id="5500" name="Google Shape;5500;p7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8"/>
              <p:cNvGrpSpPr/>
              <p:nvPr/>
            </p:nvGrpSpPr>
            <p:grpSpPr>
              <a:xfrm>
                <a:off x="4834525" y="3501382"/>
                <a:ext cx="31499" cy="26898"/>
                <a:chOff x="4834525" y="3501382"/>
                <a:chExt cx="31499" cy="26898"/>
              </a:xfrm>
            </p:grpSpPr>
            <p:sp>
              <p:nvSpPr>
                <p:cNvPr id="5503" name="Google Shape;5503;p7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78"/>
              <p:cNvGrpSpPr/>
              <p:nvPr/>
            </p:nvGrpSpPr>
            <p:grpSpPr>
              <a:xfrm>
                <a:off x="4898460" y="3580158"/>
                <a:ext cx="31405" cy="26898"/>
                <a:chOff x="4898460" y="3580158"/>
                <a:chExt cx="31405" cy="26898"/>
              </a:xfrm>
            </p:grpSpPr>
            <p:sp>
              <p:nvSpPr>
                <p:cNvPr id="5506" name="Google Shape;5506;p7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78"/>
              <p:cNvGrpSpPr/>
              <p:nvPr/>
            </p:nvGrpSpPr>
            <p:grpSpPr>
              <a:xfrm>
                <a:off x="4882667" y="3608032"/>
                <a:ext cx="31499" cy="27001"/>
                <a:chOff x="4882667" y="3608032"/>
                <a:chExt cx="31499" cy="27001"/>
              </a:xfrm>
            </p:grpSpPr>
            <p:sp>
              <p:nvSpPr>
                <p:cNvPr id="5509" name="Google Shape;5509;p7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78"/>
              <p:cNvGrpSpPr/>
              <p:nvPr/>
            </p:nvGrpSpPr>
            <p:grpSpPr>
              <a:xfrm>
                <a:off x="4843373" y="3631407"/>
                <a:ext cx="16273" cy="16186"/>
                <a:chOff x="4843373" y="3631407"/>
                <a:chExt cx="16273" cy="16186"/>
              </a:xfrm>
            </p:grpSpPr>
            <p:sp>
              <p:nvSpPr>
                <p:cNvPr id="5512" name="Google Shape;5512;p7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78"/>
              <p:cNvGrpSpPr/>
              <p:nvPr/>
            </p:nvGrpSpPr>
            <p:grpSpPr>
              <a:xfrm>
                <a:off x="4727773" y="3591578"/>
                <a:ext cx="31499" cy="26898"/>
                <a:chOff x="4727773" y="3591578"/>
                <a:chExt cx="31499" cy="26898"/>
              </a:xfrm>
            </p:grpSpPr>
            <p:sp>
              <p:nvSpPr>
                <p:cNvPr id="5515" name="Google Shape;5515;p7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7" name="Google Shape;5517;p7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9" name="Google Shape;5519;p78"/>
              <p:cNvGrpSpPr/>
              <p:nvPr/>
            </p:nvGrpSpPr>
            <p:grpSpPr>
              <a:xfrm>
                <a:off x="4609421" y="3577398"/>
                <a:ext cx="31499" cy="27001"/>
                <a:chOff x="4609421" y="3577398"/>
                <a:chExt cx="31499" cy="27001"/>
              </a:xfrm>
            </p:grpSpPr>
            <p:sp>
              <p:nvSpPr>
                <p:cNvPr id="5520" name="Google Shape;5520;p7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78"/>
              <p:cNvGrpSpPr/>
              <p:nvPr/>
            </p:nvGrpSpPr>
            <p:grpSpPr>
              <a:xfrm>
                <a:off x="4649289" y="3577398"/>
                <a:ext cx="31499" cy="27001"/>
                <a:chOff x="4649289" y="3577398"/>
                <a:chExt cx="31499" cy="27001"/>
              </a:xfrm>
            </p:grpSpPr>
            <p:sp>
              <p:nvSpPr>
                <p:cNvPr id="5523" name="Google Shape;5523;p7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78"/>
              <p:cNvGrpSpPr/>
              <p:nvPr/>
            </p:nvGrpSpPr>
            <p:grpSpPr>
              <a:xfrm>
                <a:off x="4605614" y="3639523"/>
                <a:ext cx="31499" cy="26906"/>
                <a:chOff x="4605614" y="3639523"/>
                <a:chExt cx="31499" cy="26906"/>
              </a:xfrm>
            </p:grpSpPr>
            <p:sp>
              <p:nvSpPr>
                <p:cNvPr id="5526" name="Google Shape;5526;p7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78"/>
              <p:cNvGrpSpPr/>
              <p:nvPr/>
            </p:nvGrpSpPr>
            <p:grpSpPr>
              <a:xfrm>
                <a:off x="4785149" y="3618846"/>
                <a:ext cx="26930" cy="26843"/>
                <a:chOff x="4785149" y="3618846"/>
                <a:chExt cx="26930" cy="26843"/>
              </a:xfrm>
            </p:grpSpPr>
            <p:sp>
              <p:nvSpPr>
                <p:cNvPr id="5529" name="Google Shape;5529;p7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78"/>
              <p:cNvGrpSpPr/>
              <p:nvPr/>
            </p:nvGrpSpPr>
            <p:grpSpPr>
              <a:xfrm>
                <a:off x="4810167" y="3601567"/>
                <a:ext cx="31405" cy="26898"/>
                <a:chOff x="4810167" y="3601567"/>
                <a:chExt cx="31405" cy="26898"/>
              </a:xfrm>
            </p:grpSpPr>
            <p:sp>
              <p:nvSpPr>
                <p:cNvPr id="5532" name="Google Shape;5532;p7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78"/>
              <p:cNvGrpSpPr/>
              <p:nvPr/>
            </p:nvGrpSpPr>
            <p:grpSpPr>
              <a:xfrm>
                <a:off x="4831002" y="3373230"/>
                <a:ext cx="31405" cy="26898"/>
                <a:chOff x="4831002" y="3373230"/>
                <a:chExt cx="31405" cy="26898"/>
              </a:xfrm>
            </p:grpSpPr>
            <p:sp>
              <p:nvSpPr>
                <p:cNvPr id="5535" name="Google Shape;5535;p7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78"/>
              <p:cNvGrpSpPr/>
              <p:nvPr/>
            </p:nvGrpSpPr>
            <p:grpSpPr>
              <a:xfrm>
                <a:off x="4719311" y="3355054"/>
                <a:ext cx="31499" cy="27001"/>
                <a:chOff x="4719311" y="3355054"/>
                <a:chExt cx="31499" cy="27001"/>
              </a:xfrm>
            </p:grpSpPr>
            <p:sp>
              <p:nvSpPr>
                <p:cNvPr id="5538" name="Google Shape;5538;p7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78"/>
              <p:cNvGrpSpPr/>
              <p:nvPr/>
            </p:nvGrpSpPr>
            <p:grpSpPr>
              <a:xfrm>
                <a:off x="4798755" y="3450260"/>
                <a:ext cx="26930" cy="26930"/>
                <a:chOff x="4798755" y="3450260"/>
                <a:chExt cx="26930" cy="26930"/>
              </a:xfrm>
            </p:grpSpPr>
            <p:sp>
              <p:nvSpPr>
                <p:cNvPr id="5541" name="Google Shape;5541;p7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78"/>
              <p:cNvGrpSpPr/>
              <p:nvPr/>
            </p:nvGrpSpPr>
            <p:grpSpPr>
              <a:xfrm>
                <a:off x="4645576" y="3467555"/>
                <a:ext cx="31405" cy="26953"/>
                <a:chOff x="4645576" y="3467555"/>
                <a:chExt cx="31405" cy="26953"/>
              </a:xfrm>
            </p:grpSpPr>
            <p:sp>
              <p:nvSpPr>
                <p:cNvPr id="5544" name="Google Shape;5544;p7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78"/>
              <p:cNvGrpSpPr/>
              <p:nvPr/>
            </p:nvGrpSpPr>
            <p:grpSpPr>
              <a:xfrm>
                <a:off x="4687631" y="3583965"/>
                <a:ext cx="31499" cy="26898"/>
                <a:chOff x="4687631" y="3583965"/>
                <a:chExt cx="31499" cy="26898"/>
              </a:xfrm>
            </p:grpSpPr>
            <p:sp>
              <p:nvSpPr>
                <p:cNvPr id="5547" name="Google Shape;5547;p7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78"/>
              <p:cNvGrpSpPr/>
              <p:nvPr/>
            </p:nvGrpSpPr>
            <p:grpSpPr>
              <a:xfrm>
                <a:off x="4719311" y="3471314"/>
                <a:ext cx="31499" cy="27001"/>
                <a:chOff x="4719311" y="3471314"/>
                <a:chExt cx="31499" cy="27001"/>
              </a:xfrm>
            </p:grpSpPr>
            <p:sp>
              <p:nvSpPr>
                <p:cNvPr id="5550" name="Google Shape;5550;p7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78"/>
              <p:cNvGrpSpPr/>
              <p:nvPr/>
            </p:nvGrpSpPr>
            <p:grpSpPr>
              <a:xfrm>
                <a:off x="4719311" y="3434404"/>
                <a:ext cx="31499" cy="26898"/>
                <a:chOff x="4719311" y="3434404"/>
                <a:chExt cx="31499" cy="26898"/>
              </a:xfrm>
            </p:grpSpPr>
            <p:sp>
              <p:nvSpPr>
                <p:cNvPr id="5553" name="Google Shape;5553;p7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78"/>
              <p:cNvGrpSpPr/>
              <p:nvPr/>
            </p:nvGrpSpPr>
            <p:grpSpPr>
              <a:xfrm>
                <a:off x="4768876" y="3401772"/>
                <a:ext cx="31499" cy="26898"/>
                <a:chOff x="4768876" y="3401772"/>
                <a:chExt cx="31499" cy="26898"/>
              </a:xfrm>
            </p:grpSpPr>
            <p:sp>
              <p:nvSpPr>
                <p:cNvPr id="5556" name="Google Shape;5556;p7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78"/>
              <p:cNvGrpSpPr/>
              <p:nvPr/>
            </p:nvGrpSpPr>
            <p:grpSpPr>
              <a:xfrm>
                <a:off x="4762214" y="3471377"/>
                <a:ext cx="26938" cy="26938"/>
                <a:chOff x="4762214" y="3471377"/>
                <a:chExt cx="26938" cy="26938"/>
              </a:xfrm>
            </p:grpSpPr>
            <p:sp>
              <p:nvSpPr>
                <p:cNvPr id="5559" name="Google Shape;5559;p7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78"/>
              <p:cNvGrpSpPr/>
              <p:nvPr/>
            </p:nvGrpSpPr>
            <p:grpSpPr>
              <a:xfrm>
                <a:off x="4790473" y="3344782"/>
                <a:ext cx="31405" cy="26898"/>
                <a:chOff x="4790473" y="3344782"/>
                <a:chExt cx="31405" cy="26898"/>
              </a:xfrm>
            </p:grpSpPr>
            <p:sp>
              <p:nvSpPr>
                <p:cNvPr id="5562" name="Google Shape;5562;p7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78"/>
              <p:cNvGrpSpPr/>
              <p:nvPr/>
            </p:nvGrpSpPr>
            <p:grpSpPr>
              <a:xfrm>
                <a:off x="4823774" y="3950733"/>
                <a:ext cx="37398" cy="32034"/>
                <a:chOff x="4823774" y="3950733"/>
                <a:chExt cx="37398" cy="32034"/>
              </a:xfrm>
            </p:grpSpPr>
            <p:sp>
              <p:nvSpPr>
                <p:cNvPr id="5565" name="Google Shape;5565;p7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78"/>
              <p:cNvGrpSpPr/>
              <p:nvPr/>
            </p:nvGrpSpPr>
            <p:grpSpPr>
              <a:xfrm>
                <a:off x="4823396" y="4110566"/>
                <a:ext cx="31405" cy="26906"/>
                <a:chOff x="4823396" y="4110566"/>
                <a:chExt cx="31405" cy="26906"/>
              </a:xfrm>
            </p:grpSpPr>
            <p:sp>
              <p:nvSpPr>
                <p:cNvPr id="5568" name="Google Shape;5568;p7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78"/>
              <p:cNvGrpSpPr/>
              <p:nvPr/>
            </p:nvGrpSpPr>
            <p:grpSpPr>
              <a:xfrm>
                <a:off x="4838332" y="3821150"/>
                <a:ext cx="31499" cy="26898"/>
                <a:chOff x="4838332" y="3821150"/>
                <a:chExt cx="31499" cy="26898"/>
              </a:xfrm>
            </p:grpSpPr>
            <p:sp>
              <p:nvSpPr>
                <p:cNvPr id="5571" name="Google Shape;5571;p7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78"/>
              <p:cNvGrpSpPr/>
              <p:nvPr/>
            </p:nvGrpSpPr>
            <p:grpSpPr>
              <a:xfrm>
                <a:off x="4661275" y="3815007"/>
                <a:ext cx="36824" cy="31523"/>
                <a:chOff x="4661275" y="3815007"/>
                <a:chExt cx="36824" cy="31523"/>
              </a:xfrm>
            </p:grpSpPr>
            <p:sp>
              <p:nvSpPr>
                <p:cNvPr id="5574" name="Google Shape;5574;p7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78"/>
              <p:cNvGrpSpPr/>
              <p:nvPr/>
            </p:nvGrpSpPr>
            <p:grpSpPr>
              <a:xfrm>
                <a:off x="4558998" y="3851037"/>
                <a:ext cx="33591" cy="28699"/>
                <a:chOff x="4558998" y="3851037"/>
                <a:chExt cx="33591" cy="28699"/>
              </a:xfrm>
            </p:grpSpPr>
            <p:sp>
              <p:nvSpPr>
                <p:cNvPr id="5577" name="Google Shape;5577;p7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78"/>
              <p:cNvGrpSpPr/>
              <p:nvPr/>
            </p:nvGrpSpPr>
            <p:grpSpPr>
              <a:xfrm>
                <a:off x="4696762" y="3638587"/>
                <a:ext cx="33591" cy="28794"/>
                <a:chOff x="4696762" y="3638587"/>
                <a:chExt cx="33591" cy="28794"/>
              </a:xfrm>
            </p:grpSpPr>
            <p:sp>
              <p:nvSpPr>
                <p:cNvPr id="5580" name="Google Shape;5580;p7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78"/>
              <p:cNvGrpSpPr/>
              <p:nvPr/>
            </p:nvGrpSpPr>
            <p:grpSpPr>
              <a:xfrm>
                <a:off x="4929479" y="3939140"/>
                <a:ext cx="33497" cy="28692"/>
                <a:chOff x="4929479" y="3939140"/>
                <a:chExt cx="33497" cy="28692"/>
              </a:xfrm>
            </p:grpSpPr>
            <p:sp>
              <p:nvSpPr>
                <p:cNvPr id="5583" name="Google Shape;5583;p7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78"/>
              <p:cNvGrpSpPr/>
              <p:nvPr/>
            </p:nvGrpSpPr>
            <p:grpSpPr>
              <a:xfrm>
                <a:off x="4907119" y="3986039"/>
                <a:ext cx="33497" cy="28699"/>
                <a:chOff x="4907119" y="3986039"/>
                <a:chExt cx="33497" cy="28699"/>
              </a:xfrm>
            </p:grpSpPr>
            <p:sp>
              <p:nvSpPr>
                <p:cNvPr id="5586" name="Google Shape;5586;p7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78"/>
              <p:cNvGrpSpPr/>
              <p:nvPr/>
            </p:nvGrpSpPr>
            <p:grpSpPr>
              <a:xfrm>
                <a:off x="4911783" y="4048102"/>
                <a:ext cx="33591" cy="28762"/>
                <a:chOff x="4911783" y="4048102"/>
                <a:chExt cx="33591" cy="28762"/>
              </a:xfrm>
            </p:grpSpPr>
            <p:sp>
              <p:nvSpPr>
                <p:cNvPr id="5589" name="Google Shape;5589;p7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1" name="Google Shape;5591;p7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3" name="Google Shape;5593;p78"/>
              <p:cNvGrpSpPr/>
              <p:nvPr/>
            </p:nvGrpSpPr>
            <p:grpSpPr>
              <a:xfrm>
                <a:off x="4762623" y="3837847"/>
                <a:ext cx="42416" cy="36273"/>
                <a:chOff x="4762623" y="3837847"/>
                <a:chExt cx="42416" cy="36273"/>
              </a:xfrm>
            </p:grpSpPr>
            <p:sp>
              <p:nvSpPr>
                <p:cNvPr id="5594" name="Google Shape;5594;p7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78"/>
              <p:cNvGrpSpPr/>
              <p:nvPr/>
            </p:nvGrpSpPr>
            <p:grpSpPr>
              <a:xfrm>
                <a:off x="4746044" y="4104966"/>
                <a:ext cx="33497" cy="28699"/>
                <a:chOff x="4746044" y="4104966"/>
                <a:chExt cx="33497" cy="28699"/>
              </a:xfrm>
            </p:grpSpPr>
            <p:sp>
              <p:nvSpPr>
                <p:cNvPr id="5597" name="Google Shape;5597;p7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78"/>
              <p:cNvGrpSpPr/>
              <p:nvPr/>
            </p:nvGrpSpPr>
            <p:grpSpPr>
              <a:xfrm>
                <a:off x="4859646" y="4162554"/>
                <a:ext cx="33591" cy="28762"/>
                <a:chOff x="4859646" y="4162554"/>
                <a:chExt cx="33591" cy="28762"/>
              </a:xfrm>
            </p:grpSpPr>
            <p:sp>
              <p:nvSpPr>
                <p:cNvPr id="5600" name="Google Shape;5600;p7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2" name="Google Shape;5602;p78"/>
            <p:cNvGrpSpPr/>
            <p:nvPr/>
          </p:nvGrpSpPr>
          <p:grpSpPr>
            <a:xfrm>
              <a:off x="3597785" y="3274438"/>
              <a:ext cx="855610" cy="1122100"/>
              <a:chOff x="3597785" y="3274438"/>
              <a:chExt cx="855610" cy="1122100"/>
            </a:xfrm>
          </p:grpSpPr>
          <p:grpSp>
            <p:nvGrpSpPr>
              <p:cNvPr id="5603" name="Google Shape;5603;p78"/>
              <p:cNvGrpSpPr/>
              <p:nvPr/>
            </p:nvGrpSpPr>
            <p:grpSpPr>
              <a:xfrm>
                <a:off x="3617857" y="3284717"/>
                <a:ext cx="826785" cy="1099165"/>
                <a:chOff x="3617857" y="3284717"/>
                <a:chExt cx="826785" cy="1099165"/>
              </a:xfrm>
            </p:grpSpPr>
            <p:sp>
              <p:nvSpPr>
                <p:cNvPr id="5604" name="Google Shape;5604;p7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78"/>
              <p:cNvGrpSpPr/>
              <p:nvPr/>
            </p:nvGrpSpPr>
            <p:grpSpPr>
              <a:xfrm>
                <a:off x="4180904" y="4251758"/>
                <a:ext cx="37783" cy="32420"/>
                <a:chOff x="4180904" y="4251758"/>
                <a:chExt cx="37783" cy="32420"/>
              </a:xfrm>
            </p:grpSpPr>
            <p:sp>
              <p:nvSpPr>
                <p:cNvPr id="5661" name="Google Shape;5661;p7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78"/>
              <p:cNvGrpSpPr/>
              <p:nvPr/>
            </p:nvGrpSpPr>
            <p:grpSpPr>
              <a:xfrm>
                <a:off x="4201644" y="4081324"/>
                <a:ext cx="37783" cy="32364"/>
                <a:chOff x="4201644" y="4081324"/>
                <a:chExt cx="37783" cy="32364"/>
              </a:xfrm>
            </p:grpSpPr>
            <p:sp>
              <p:nvSpPr>
                <p:cNvPr id="5664" name="Google Shape;5664;p7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78"/>
              <p:cNvGrpSpPr/>
              <p:nvPr/>
            </p:nvGrpSpPr>
            <p:grpSpPr>
              <a:xfrm>
                <a:off x="4284416" y="3887428"/>
                <a:ext cx="37783" cy="32451"/>
                <a:chOff x="4284416" y="3887428"/>
                <a:chExt cx="37783" cy="32451"/>
              </a:xfrm>
            </p:grpSpPr>
            <p:sp>
              <p:nvSpPr>
                <p:cNvPr id="5667" name="Google Shape;5667;p7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78"/>
              <p:cNvGrpSpPr/>
              <p:nvPr/>
            </p:nvGrpSpPr>
            <p:grpSpPr>
              <a:xfrm>
                <a:off x="4223721" y="3860404"/>
                <a:ext cx="37870" cy="32364"/>
                <a:chOff x="4223721" y="3860404"/>
                <a:chExt cx="37870" cy="32364"/>
              </a:xfrm>
            </p:grpSpPr>
            <p:sp>
              <p:nvSpPr>
                <p:cNvPr id="5670" name="Google Shape;5670;p7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78"/>
              <p:cNvGrpSpPr/>
              <p:nvPr/>
            </p:nvGrpSpPr>
            <p:grpSpPr>
              <a:xfrm>
                <a:off x="4104889" y="3699242"/>
                <a:ext cx="37776" cy="32357"/>
                <a:chOff x="4104889" y="3699242"/>
                <a:chExt cx="37776" cy="32357"/>
              </a:xfrm>
            </p:grpSpPr>
            <p:sp>
              <p:nvSpPr>
                <p:cNvPr id="5673" name="Google Shape;5673;p7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78"/>
              <p:cNvGrpSpPr/>
              <p:nvPr/>
            </p:nvGrpSpPr>
            <p:grpSpPr>
              <a:xfrm>
                <a:off x="4143608" y="3475121"/>
                <a:ext cx="37878" cy="32420"/>
                <a:chOff x="4143608" y="3475121"/>
                <a:chExt cx="37878" cy="32420"/>
              </a:xfrm>
            </p:grpSpPr>
            <p:sp>
              <p:nvSpPr>
                <p:cNvPr id="5676" name="Google Shape;5676;p7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78"/>
              <p:cNvGrpSpPr/>
              <p:nvPr/>
            </p:nvGrpSpPr>
            <p:grpSpPr>
              <a:xfrm>
                <a:off x="4217248" y="3570893"/>
                <a:ext cx="37776" cy="32364"/>
                <a:chOff x="4217248" y="3570893"/>
                <a:chExt cx="37776" cy="32364"/>
              </a:xfrm>
            </p:grpSpPr>
            <p:sp>
              <p:nvSpPr>
                <p:cNvPr id="5679" name="Google Shape;5679;p7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78"/>
              <p:cNvGrpSpPr/>
              <p:nvPr/>
            </p:nvGrpSpPr>
            <p:grpSpPr>
              <a:xfrm>
                <a:off x="4255307" y="3431612"/>
                <a:ext cx="37776" cy="32451"/>
                <a:chOff x="4255307" y="3431612"/>
                <a:chExt cx="37776" cy="32451"/>
              </a:xfrm>
            </p:grpSpPr>
            <p:sp>
              <p:nvSpPr>
                <p:cNvPr id="5682" name="Google Shape;5682;p7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78"/>
              <p:cNvGrpSpPr/>
              <p:nvPr/>
            </p:nvGrpSpPr>
            <p:grpSpPr>
              <a:xfrm>
                <a:off x="3853052" y="3577398"/>
                <a:ext cx="37776" cy="32420"/>
                <a:chOff x="3853052" y="3577398"/>
                <a:chExt cx="37776" cy="32420"/>
              </a:xfrm>
            </p:grpSpPr>
            <p:sp>
              <p:nvSpPr>
                <p:cNvPr id="5685" name="Google Shape;5685;p7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78"/>
              <p:cNvGrpSpPr/>
              <p:nvPr/>
            </p:nvGrpSpPr>
            <p:grpSpPr>
              <a:xfrm>
                <a:off x="4039908" y="3412107"/>
                <a:ext cx="37776" cy="32357"/>
                <a:chOff x="4039908" y="3412107"/>
                <a:chExt cx="37776" cy="32357"/>
              </a:xfrm>
            </p:grpSpPr>
            <p:sp>
              <p:nvSpPr>
                <p:cNvPr id="5688" name="Google Shape;5688;p7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78"/>
              <p:cNvGrpSpPr/>
              <p:nvPr/>
            </p:nvGrpSpPr>
            <p:grpSpPr>
              <a:xfrm>
                <a:off x="4017360" y="3342061"/>
                <a:ext cx="37870" cy="32380"/>
                <a:chOff x="4017360" y="3342061"/>
                <a:chExt cx="37870" cy="32380"/>
              </a:xfrm>
            </p:grpSpPr>
            <p:sp>
              <p:nvSpPr>
                <p:cNvPr id="5691" name="Google Shape;5691;p7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3" name="Google Shape;5693;p7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5" name="Google Shape;5695;p78"/>
              <p:cNvGrpSpPr/>
              <p:nvPr/>
            </p:nvGrpSpPr>
            <p:grpSpPr>
              <a:xfrm>
                <a:off x="3750870" y="3418650"/>
                <a:ext cx="37776" cy="32380"/>
                <a:chOff x="3750870" y="3418650"/>
                <a:chExt cx="37776" cy="32380"/>
              </a:xfrm>
            </p:grpSpPr>
            <p:sp>
              <p:nvSpPr>
                <p:cNvPr id="5696" name="Google Shape;5696;p7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8"/>
              <p:cNvGrpSpPr/>
              <p:nvPr/>
            </p:nvGrpSpPr>
            <p:grpSpPr>
              <a:xfrm>
                <a:off x="3632509" y="3274438"/>
                <a:ext cx="37783" cy="32357"/>
                <a:chOff x="3632509" y="3274438"/>
                <a:chExt cx="37783" cy="32357"/>
              </a:xfrm>
            </p:grpSpPr>
            <p:sp>
              <p:nvSpPr>
                <p:cNvPr id="5699" name="Google Shape;5699;p7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8"/>
              <p:cNvGrpSpPr/>
              <p:nvPr/>
            </p:nvGrpSpPr>
            <p:grpSpPr>
              <a:xfrm>
                <a:off x="3906424" y="3297561"/>
                <a:ext cx="37776" cy="32451"/>
                <a:chOff x="3906424" y="3297561"/>
                <a:chExt cx="37776" cy="32451"/>
              </a:xfrm>
            </p:grpSpPr>
            <p:sp>
              <p:nvSpPr>
                <p:cNvPr id="5702" name="Google Shape;5702;p7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78"/>
              <p:cNvGrpSpPr/>
              <p:nvPr/>
            </p:nvGrpSpPr>
            <p:grpSpPr>
              <a:xfrm>
                <a:off x="3866084" y="3412107"/>
                <a:ext cx="37776" cy="32357"/>
                <a:chOff x="3866084" y="3412107"/>
                <a:chExt cx="37776" cy="32357"/>
              </a:xfrm>
            </p:grpSpPr>
            <p:sp>
              <p:nvSpPr>
                <p:cNvPr id="5705" name="Google Shape;5705;p7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78"/>
              <p:cNvGrpSpPr/>
              <p:nvPr/>
            </p:nvGrpSpPr>
            <p:grpSpPr>
              <a:xfrm>
                <a:off x="4023919" y="3766409"/>
                <a:ext cx="37783" cy="32357"/>
                <a:chOff x="4023919" y="3766409"/>
                <a:chExt cx="37783" cy="32357"/>
              </a:xfrm>
            </p:grpSpPr>
            <p:sp>
              <p:nvSpPr>
                <p:cNvPr id="5708" name="Google Shape;5708;p7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78"/>
              <p:cNvGrpSpPr/>
              <p:nvPr/>
            </p:nvGrpSpPr>
            <p:grpSpPr>
              <a:xfrm>
                <a:off x="3973882" y="3779449"/>
                <a:ext cx="37776" cy="32357"/>
                <a:chOff x="3973882" y="3779449"/>
                <a:chExt cx="37776" cy="32357"/>
              </a:xfrm>
            </p:grpSpPr>
            <p:sp>
              <p:nvSpPr>
                <p:cNvPr id="5711" name="Google Shape;5711;p7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78"/>
              <p:cNvGrpSpPr/>
              <p:nvPr/>
            </p:nvGrpSpPr>
            <p:grpSpPr>
              <a:xfrm>
                <a:off x="4073398" y="3838028"/>
                <a:ext cx="37776" cy="32380"/>
                <a:chOff x="4073398" y="3838028"/>
                <a:chExt cx="37776" cy="32380"/>
              </a:xfrm>
            </p:grpSpPr>
            <p:sp>
              <p:nvSpPr>
                <p:cNvPr id="5714" name="Google Shape;5714;p7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78"/>
              <p:cNvGrpSpPr/>
              <p:nvPr/>
            </p:nvGrpSpPr>
            <p:grpSpPr>
              <a:xfrm>
                <a:off x="4342672" y="4144496"/>
                <a:ext cx="37752" cy="32364"/>
                <a:chOff x="4342672" y="4144496"/>
                <a:chExt cx="37752" cy="32364"/>
              </a:xfrm>
            </p:grpSpPr>
            <p:sp>
              <p:nvSpPr>
                <p:cNvPr id="5717" name="Google Shape;5717;p7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78"/>
              <p:cNvGrpSpPr/>
              <p:nvPr/>
            </p:nvGrpSpPr>
            <p:grpSpPr>
              <a:xfrm>
                <a:off x="4406386" y="4056872"/>
                <a:ext cx="37783" cy="32364"/>
                <a:chOff x="4406386" y="4056872"/>
                <a:chExt cx="37783" cy="32364"/>
              </a:xfrm>
            </p:grpSpPr>
            <p:sp>
              <p:nvSpPr>
                <p:cNvPr id="5720" name="Google Shape;5720;p7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78"/>
              <p:cNvGrpSpPr/>
              <p:nvPr/>
            </p:nvGrpSpPr>
            <p:grpSpPr>
              <a:xfrm>
                <a:off x="4284416" y="4245254"/>
                <a:ext cx="37783" cy="32357"/>
                <a:chOff x="4284416" y="4245254"/>
                <a:chExt cx="37783" cy="32357"/>
              </a:xfrm>
            </p:grpSpPr>
            <p:sp>
              <p:nvSpPr>
                <p:cNvPr id="5723" name="Google Shape;5723;p7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8"/>
              <p:cNvGrpSpPr/>
              <p:nvPr/>
            </p:nvGrpSpPr>
            <p:grpSpPr>
              <a:xfrm>
                <a:off x="4219057" y="4331258"/>
                <a:ext cx="37776" cy="32364"/>
                <a:chOff x="4219057" y="4331258"/>
                <a:chExt cx="37776" cy="32364"/>
              </a:xfrm>
            </p:grpSpPr>
            <p:sp>
              <p:nvSpPr>
                <p:cNvPr id="5726" name="Google Shape;5726;p7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78"/>
              <p:cNvGrpSpPr/>
              <p:nvPr/>
            </p:nvGrpSpPr>
            <p:grpSpPr>
              <a:xfrm>
                <a:off x="4204122" y="4141688"/>
                <a:ext cx="33497" cy="28699"/>
                <a:chOff x="4204122" y="4141688"/>
                <a:chExt cx="33497" cy="28699"/>
              </a:xfrm>
            </p:grpSpPr>
            <p:sp>
              <p:nvSpPr>
                <p:cNvPr id="5729" name="Google Shape;5729;p7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78"/>
              <p:cNvGrpSpPr/>
              <p:nvPr/>
            </p:nvGrpSpPr>
            <p:grpSpPr>
              <a:xfrm>
                <a:off x="4301546" y="4003869"/>
                <a:ext cx="38916" cy="33324"/>
                <a:chOff x="4301546" y="4003869"/>
                <a:chExt cx="38916" cy="33324"/>
              </a:xfrm>
            </p:grpSpPr>
            <p:sp>
              <p:nvSpPr>
                <p:cNvPr id="5732" name="Google Shape;5732;p7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78"/>
              <p:cNvGrpSpPr/>
              <p:nvPr/>
            </p:nvGrpSpPr>
            <p:grpSpPr>
              <a:xfrm>
                <a:off x="4210681" y="3924669"/>
                <a:ext cx="36549" cy="31366"/>
                <a:chOff x="4210681" y="3924669"/>
                <a:chExt cx="36549" cy="31366"/>
              </a:xfrm>
            </p:grpSpPr>
            <p:sp>
              <p:nvSpPr>
                <p:cNvPr id="5735" name="Google Shape;5735;p7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78"/>
              <p:cNvGrpSpPr/>
              <p:nvPr/>
            </p:nvGrpSpPr>
            <p:grpSpPr>
              <a:xfrm>
                <a:off x="3987771" y="3628874"/>
                <a:ext cx="31499" cy="26993"/>
                <a:chOff x="3987771" y="3628874"/>
                <a:chExt cx="31499" cy="26993"/>
              </a:xfrm>
            </p:grpSpPr>
            <p:sp>
              <p:nvSpPr>
                <p:cNvPr id="5738" name="Google Shape;5738;p7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78"/>
              <p:cNvGrpSpPr/>
              <p:nvPr/>
            </p:nvGrpSpPr>
            <p:grpSpPr>
              <a:xfrm>
                <a:off x="4087382" y="3775674"/>
                <a:ext cx="31405" cy="26898"/>
                <a:chOff x="4087382" y="3775674"/>
                <a:chExt cx="31405" cy="26898"/>
              </a:xfrm>
            </p:grpSpPr>
            <p:sp>
              <p:nvSpPr>
                <p:cNvPr id="5741" name="Google Shape;5741;p7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78"/>
              <p:cNvGrpSpPr/>
              <p:nvPr/>
            </p:nvGrpSpPr>
            <p:grpSpPr>
              <a:xfrm>
                <a:off x="4118873" y="3856637"/>
                <a:ext cx="31405" cy="26906"/>
                <a:chOff x="4118873" y="3856637"/>
                <a:chExt cx="31405" cy="26906"/>
              </a:xfrm>
            </p:grpSpPr>
            <p:sp>
              <p:nvSpPr>
                <p:cNvPr id="5744" name="Google Shape;5744;p7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78"/>
              <p:cNvGrpSpPr/>
              <p:nvPr/>
            </p:nvGrpSpPr>
            <p:grpSpPr>
              <a:xfrm>
                <a:off x="4168541" y="3639523"/>
                <a:ext cx="31499" cy="26906"/>
                <a:chOff x="4168541" y="3639523"/>
                <a:chExt cx="31499" cy="26906"/>
              </a:xfrm>
            </p:grpSpPr>
            <p:sp>
              <p:nvSpPr>
                <p:cNvPr id="5747" name="Google Shape;5747;p7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78"/>
              <p:cNvGrpSpPr/>
              <p:nvPr/>
            </p:nvGrpSpPr>
            <p:grpSpPr>
              <a:xfrm>
                <a:off x="3965789" y="3393545"/>
                <a:ext cx="31405" cy="26945"/>
                <a:chOff x="3965789" y="3393545"/>
                <a:chExt cx="31405" cy="26945"/>
              </a:xfrm>
            </p:grpSpPr>
            <p:sp>
              <p:nvSpPr>
                <p:cNvPr id="5750" name="Google Shape;5750;p7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8"/>
              <p:cNvGrpSpPr/>
              <p:nvPr/>
            </p:nvGrpSpPr>
            <p:grpSpPr>
              <a:xfrm>
                <a:off x="3925166" y="3491008"/>
                <a:ext cx="31405" cy="27001"/>
                <a:chOff x="3925166" y="3491008"/>
                <a:chExt cx="31405" cy="27001"/>
              </a:xfrm>
            </p:grpSpPr>
            <p:sp>
              <p:nvSpPr>
                <p:cNvPr id="5753" name="Google Shape;5753;p7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78"/>
              <p:cNvGrpSpPr/>
              <p:nvPr/>
            </p:nvGrpSpPr>
            <p:grpSpPr>
              <a:xfrm>
                <a:off x="3682845" y="3340976"/>
                <a:ext cx="31397" cy="26898"/>
                <a:chOff x="3682845" y="3340976"/>
                <a:chExt cx="31397" cy="26898"/>
              </a:xfrm>
            </p:grpSpPr>
            <p:sp>
              <p:nvSpPr>
                <p:cNvPr id="5756" name="Google Shape;5756;p7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78"/>
              <p:cNvGrpSpPr/>
              <p:nvPr/>
            </p:nvGrpSpPr>
            <p:grpSpPr>
              <a:xfrm>
                <a:off x="3795393" y="3353725"/>
                <a:ext cx="31499" cy="26993"/>
                <a:chOff x="3795393" y="3353725"/>
                <a:chExt cx="31499" cy="26993"/>
              </a:xfrm>
            </p:grpSpPr>
            <p:sp>
              <p:nvSpPr>
                <p:cNvPr id="5759" name="Google Shape;5759;p7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78"/>
              <p:cNvGrpSpPr/>
              <p:nvPr/>
            </p:nvGrpSpPr>
            <p:grpSpPr>
              <a:xfrm>
                <a:off x="4176909" y="4363221"/>
                <a:ext cx="38924" cy="33316"/>
                <a:chOff x="4176909" y="4363221"/>
                <a:chExt cx="38924" cy="33316"/>
              </a:xfrm>
            </p:grpSpPr>
            <p:sp>
              <p:nvSpPr>
                <p:cNvPr id="5762" name="Google Shape;5762;p7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78"/>
              <p:cNvGrpSpPr/>
              <p:nvPr/>
            </p:nvGrpSpPr>
            <p:grpSpPr>
              <a:xfrm>
                <a:off x="4226191" y="4007660"/>
                <a:ext cx="33560" cy="28770"/>
                <a:chOff x="4226191" y="4007660"/>
                <a:chExt cx="33560" cy="28770"/>
              </a:xfrm>
            </p:grpSpPr>
            <p:sp>
              <p:nvSpPr>
                <p:cNvPr id="5765" name="Google Shape;5765;p7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8"/>
              <p:cNvGrpSpPr/>
              <p:nvPr/>
            </p:nvGrpSpPr>
            <p:grpSpPr>
              <a:xfrm>
                <a:off x="3597785" y="3377045"/>
                <a:ext cx="33591" cy="28699"/>
                <a:chOff x="3597785" y="3377045"/>
                <a:chExt cx="33591" cy="28699"/>
              </a:xfrm>
            </p:grpSpPr>
            <p:sp>
              <p:nvSpPr>
                <p:cNvPr id="5768" name="Google Shape;5768;p7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78"/>
              <p:cNvGrpSpPr/>
              <p:nvPr/>
            </p:nvGrpSpPr>
            <p:grpSpPr>
              <a:xfrm>
                <a:off x="3887870" y="3669796"/>
                <a:ext cx="33591" cy="28692"/>
                <a:chOff x="3887870" y="3669796"/>
                <a:chExt cx="33591" cy="28692"/>
              </a:xfrm>
            </p:grpSpPr>
            <p:sp>
              <p:nvSpPr>
                <p:cNvPr id="5771" name="Google Shape;5771;p7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78"/>
              <p:cNvGrpSpPr/>
              <p:nvPr/>
            </p:nvGrpSpPr>
            <p:grpSpPr>
              <a:xfrm>
                <a:off x="3818320" y="3481625"/>
                <a:ext cx="33497" cy="28770"/>
                <a:chOff x="3818320" y="3481625"/>
                <a:chExt cx="33497" cy="28770"/>
              </a:xfrm>
            </p:grpSpPr>
            <p:sp>
              <p:nvSpPr>
                <p:cNvPr id="5774" name="Google Shape;5774;p7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78"/>
              <p:cNvGrpSpPr/>
              <p:nvPr/>
            </p:nvGrpSpPr>
            <p:grpSpPr>
              <a:xfrm>
                <a:off x="4278139" y="4120948"/>
                <a:ext cx="37492" cy="32129"/>
                <a:chOff x="4278139" y="4120948"/>
                <a:chExt cx="37492" cy="32129"/>
              </a:xfrm>
            </p:grpSpPr>
            <p:sp>
              <p:nvSpPr>
                <p:cNvPr id="5777" name="Google Shape;5777;p7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78"/>
              <p:cNvGrpSpPr/>
              <p:nvPr/>
            </p:nvGrpSpPr>
            <p:grpSpPr>
              <a:xfrm>
                <a:off x="4419898" y="3977388"/>
                <a:ext cx="33497" cy="28692"/>
                <a:chOff x="4419898" y="3977388"/>
                <a:chExt cx="33497" cy="28692"/>
              </a:xfrm>
            </p:grpSpPr>
            <p:sp>
              <p:nvSpPr>
                <p:cNvPr id="5780" name="Google Shape;5780;p7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78"/>
              <p:cNvGrpSpPr/>
              <p:nvPr/>
            </p:nvGrpSpPr>
            <p:grpSpPr>
              <a:xfrm>
                <a:off x="4158930" y="4034684"/>
                <a:ext cx="33497" cy="28762"/>
                <a:chOff x="4158930" y="4034684"/>
                <a:chExt cx="33497" cy="28762"/>
              </a:xfrm>
            </p:grpSpPr>
            <p:sp>
              <p:nvSpPr>
                <p:cNvPr id="5783" name="Google Shape;5783;p7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78"/>
              <p:cNvGrpSpPr/>
              <p:nvPr/>
            </p:nvGrpSpPr>
            <p:grpSpPr>
              <a:xfrm>
                <a:off x="4134949" y="3957049"/>
                <a:ext cx="33497" cy="28770"/>
                <a:chOff x="4134949" y="3957049"/>
                <a:chExt cx="33497" cy="28770"/>
              </a:xfrm>
            </p:grpSpPr>
            <p:sp>
              <p:nvSpPr>
                <p:cNvPr id="5786" name="Google Shape;5786;p7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78"/>
              <p:cNvGrpSpPr/>
              <p:nvPr/>
            </p:nvGrpSpPr>
            <p:grpSpPr>
              <a:xfrm>
                <a:off x="4193653" y="4184403"/>
                <a:ext cx="43580" cy="37264"/>
                <a:chOff x="4193653" y="4184403"/>
                <a:chExt cx="43580" cy="37264"/>
              </a:xfrm>
            </p:grpSpPr>
            <p:sp>
              <p:nvSpPr>
                <p:cNvPr id="5789" name="Google Shape;5789;p7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8"/>
              <p:cNvGrpSpPr/>
              <p:nvPr/>
            </p:nvGrpSpPr>
            <p:grpSpPr>
              <a:xfrm>
                <a:off x="4343600" y="3943844"/>
                <a:ext cx="43580" cy="37312"/>
                <a:chOff x="4343600" y="3943844"/>
                <a:chExt cx="43580" cy="37312"/>
              </a:xfrm>
            </p:grpSpPr>
            <p:sp>
              <p:nvSpPr>
                <p:cNvPr id="5792" name="Google Shape;5792;p7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8"/>
              <p:cNvGrpSpPr/>
              <p:nvPr/>
            </p:nvGrpSpPr>
            <p:grpSpPr>
              <a:xfrm>
                <a:off x="4172339" y="3381693"/>
                <a:ext cx="31499" cy="27001"/>
                <a:chOff x="4172339" y="3381693"/>
                <a:chExt cx="31499" cy="27001"/>
              </a:xfrm>
            </p:grpSpPr>
            <p:sp>
              <p:nvSpPr>
                <p:cNvPr id="5795" name="Google Shape;5795;p7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0" name="Shape 5800"/>
        <p:cNvGrpSpPr/>
        <p:nvPr/>
      </p:nvGrpSpPr>
      <p:grpSpPr>
        <a:xfrm>
          <a:off x="0" y="0"/>
          <a:ext cx="0" cy="0"/>
          <a:chOff x="0" y="0"/>
          <a:chExt cx="0" cy="0"/>
        </a:xfrm>
      </p:grpSpPr>
      <p:grpSp>
        <p:nvGrpSpPr>
          <p:cNvPr id="5801" name="Google Shape;5801;p79"/>
          <p:cNvGrpSpPr/>
          <p:nvPr/>
        </p:nvGrpSpPr>
        <p:grpSpPr>
          <a:xfrm>
            <a:off x="729274" y="969771"/>
            <a:ext cx="2507799" cy="206239"/>
            <a:chOff x="106648" y="895722"/>
            <a:chExt cx="4481413" cy="374300"/>
          </a:xfrm>
        </p:grpSpPr>
        <p:grpSp>
          <p:nvGrpSpPr>
            <p:cNvPr id="5802" name="Google Shape;5802;p79"/>
            <p:cNvGrpSpPr/>
            <p:nvPr/>
          </p:nvGrpSpPr>
          <p:grpSpPr>
            <a:xfrm>
              <a:off x="2233276" y="895722"/>
              <a:ext cx="1082667" cy="223591"/>
              <a:chOff x="4808316" y="2800065"/>
              <a:chExt cx="1999386" cy="412910"/>
            </a:xfrm>
          </p:grpSpPr>
          <p:sp>
            <p:nvSpPr>
              <p:cNvPr id="5803" name="Google Shape;5803;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4" name="Google Shape;5804;p79"/>
              <p:cNvGrpSpPr/>
              <p:nvPr/>
            </p:nvGrpSpPr>
            <p:grpSpPr>
              <a:xfrm>
                <a:off x="4808316" y="2800065"/>
                <a:ext cx="92400" cy="411825"/>
                <a:chOff x="845575" y="2563700"/>
                <a:chExt cx="92400" cy="411825"/>
              </a:xfrm>
            </p:grpSpPr>
            <p:cxnSp>
              <p:nvCxnSpPr>
                <p:cNvPr id="5805" name="Google Shape;5805;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06" name="Google Shape;5806;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7" name="Google Shape;5807;p79"/>
            <p:cNvGrpSpPr/>
            <p:nvPr/>
          </p:nvGrpSpPr>
          <p:grpSpPr>
            <a:xfrm>
              <a:off x="106648" y="895722"/>
              <a:ext cx="1088401" cy="223591"/>
              <a:chOff x="881025" y="2800065"/>
              <a:chExt cx="2009975" cy="412910"/>
            </a:xfrm>
          </p:grpSpPr>
          <p:sp>
            <p:nvSpPr>
              <p:cNvPr id="5808" name="Google Shape;5808;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9" name="Google Shape;5809;p79"/>
              <p:cNvGrpSpPr/>
              <p:nvPr/>
            </p:nvGrpSpPr>
            <p:grpSpPr>
              <a:xfrm>
                <a:off x="881025" y="2800065"/>
                <a:ext cx="92400" cy="411825"/>
                <a:chOff x="845575" y="2563700"/>
                <a:chExt cx="92400" cy="411825"/>
              </a:xfrm>
            </p:grpSpPr>
            <p:cxnSp>
              <p:nvCxnSpPr>
                <p:cNvPr id="5810" name="Google Shape;5810;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11" name="Google Shape;5811;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2" name="Google Shape;5812;p79"/>
            <p:cNvGrpSpPr/>
            <p:nvPr/>
          </p:nvGrpSpPr>
          <p:grpSpPr>
            <a:xfrm>
              <a:off x="1172346" y="1047018"/>
              <a:ext cx="1083151" cy="223003"/>
              <a:chOff x="2849073" y="3079467"/>
              <a:chExt cx="2000279" cy="411825"/>
            </a:xfrm>
          </p:grpSpPr>
          <p:sp>
            <p:nvSpPr>
              <p:cNvPr id="5813" name="Google Shape;5813;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4" name="Google Shape;5814;p79"/>
              <p:cNvGrpSpPr/>
              <p:nvPr/>
            </p:nvGrpSpPr>
            <p:grpSpPr>
              <a:xfrm rot="10800000">
                <a:off x="2849073" y="3079467"/>
                <a:ext cx="92400" cy="411825"/>
                <a:chOff x="2070100" y="2563700"/>
                <a:chExt cx="92400" cy="411825"/>
              </a:xfrm>
            </p:grpSpPr>
            <p:cxnSp>
              <p:nvCxnSpPr>
                <p:cNvPr id="5815" name="Google Shape;5815;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16" name="Google Shape;5816;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7" name="Google Shape;5817;p79"/>
            <p:cNvGrpSpPr/>
            <p:nvPr/>
          </p:nvGrpSpPr>
          <p:grpSpPr>
            <a:xfrm>
              <a:off x="3290132" y="1047018"/>
              <a:ext cx="1297929" cy="223003"/>
              <a:chOff x="6760035" y="3079467"/>
              <a:chExt cx="2396914" cy="411825"/>
            </a:xfrm>
          </p:grpSpPr>
          <p:sp>
            <p:nvSpPr>
              <p:cNvPr id="5818" name="Google Shape;5818;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9" name="Google Shape;5819;p79"/>
              <p:cNvGrpSpPr/>
              <p:nvPr/>
            </p:nvGrpSpPr>
            <p:grpSpPr>
              <a:xfrm rot="10800000">
                <a:off x="6760035" y="3079467"/>
                <a:ext cx="92400" cy="411825"/>
                <a:chOff x="2070100" y="2563700"/>
                <a:chExt cx="92400" cy="411825"/>
              </a:xfrm>
            </p:grpSpPr>
            <p:cxnSp>
              <p:nvCxnSpPr>
                <p:cNvPr id="5820" name="Google Shape;5820;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21" name="Google Shape;5821;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22" name="Google Shape;5822;p79"/>
          <p:cNvGrpSpPr/>
          <p:nvPr/>
        </p:nvGrpSpPr>
        <p:grpSpPr>
          <a:xfrm>
            <a:off x="2147036" y="3369142"/>
            <a:ext cx="1086701" cy="799429"/>
            <a:chOff x="2183288" y="3555572"/>
            <a:chExt cx="1136241" cy="835873"/>
          </a:xfrm>
        </p:grpSpPr>
        <p:sp>
          <p:nvSpPr>
            <p:cNvPr id="5823" name="Google Shape;5823;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4" name="Google Shape;5824;p79"/>
            <p:cNvGrpSpPr/>
            <p:nvPr/>
          </p:nvGrpSpPr>
          <p:grpSpPr>
            <a:xfrm>
              <a:off x="2205895" y="3637269"/>
              <a:ext cx="1089848" cy="724993"/>
              <a:chOff x="2205895" y="3637269"/>
              <a:chExt cx="1089848" cy="724993"/>
            </a:xfrm>
          </p:grpSpPr>
          <p:sp>
            <p:nvSpPr>
              <p:cNvPr id="5825" name="Google Shape;5825;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1" name="Google Shape;5831;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2" name="Google Shape;5832;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833" name="Google Shape;5833;p79"/>
            <p:cNvGrpSpPr/>
            <p:nvPr/>
          </p:nvGrpSpPr>
          <p:grpSpPr>
            <a:xfrm>
              <a:off x="3173850" y="3779426"/>
              <a:ext cx="145679" cy="70048"/>
              <a:chOff x="3173850" y="3779426"/>
              <a:chExt cx="145679" cy="70048"/>
            </a:xfrm>
          </p:grpSpPr>
          <p:cxnSp>
            <p:nvCxnSpPr>
              <p:cNvPr id="5834" name="Google Shape;5834;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835" name="Google Shape;5835;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79"/>
            <p:cNvGrpSpPr/>
            <p:nvPr/>
          </p:nvGrpSpPr>
          <p:grpSpPr>
            <a:xfrm>
              <a:off x="2183288" y="4139483"/>
              <a:ext cx="145133" cy="70048"/>
              <a:chOff x="2183288" y="4139483"/>
              <a:chExt cx="145133" cy="70048"/>
            </a:xfrm>
          </p:grpSpPr>
          <p:cxnSp>
            <p:nvCxnSpPr>
              <p:cNvPr id="5837" name="Google Shape;5837;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838" name="Google Shape;5838;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9" name="Google Shape;5839;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0" name="Google Shape;5840;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841" name="Google Shape;5841;p79"/>
            <p:cNvGrpSpPr/>
            <p:nvPr/>
          </p:nvGrpSpPr>
          <p:grpSpPr>
            <a:xfrm>
              <a:off x="2943836" y="4268886"/>
              <a:ext cx="60717" cy="122559"/>
              <a:chOff x="2943836" y="4268886"/>
              <a:chExt cx="60717" cy="122559"/>
            </a:xfrm>
          </p:grpSpPr>
          <p:sp>
            <p:nvSpPr>
              <p:cNvPr id="5842" name="Google Shape;5842;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3" name="Google Shape;5843;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844" name="Google Shape;5844;p79"/>
          <p:cNvGrpSpPr/>
          <p:nvPr/>
        </p:nvGrpSpPr>
        <p:grpSpPr>
          <a:xfrm>
            <a:off x="3409981" y="1290142"/>
            <a:ext cx="1675870" cy="758251"/>
            <a:chOff x="3530532" y="1496185"/>
            <a:chExt cx="1562000" cy="706730"/>
          </a:xfrm>
        </p:grpSpPr>
        <p:cxnSp>
          <p:nvCxnSpPr>
            <p:cNvPr id="5845" name="Google Shape;5845;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846" name="Google Shape;5846;p79"/>
            <p:cNvGrpSpPr/>
            <p:nvPr/>
          </p:nvGrpSpPr>
          <p:grpSpPr>
            <a:xfrm>
              <a:off x="3530532" y="1496185"/>
              <a:ext cx="323430" cy="463587"/>
              <a:chOff x="3530532" y="1496185"/>
              <a:chExt cx="323430" cy="463587"/>
            </a:xfrm>
          </p:grpSpPr>
          <p:grpSp>
            <p:nvGrpSpPr>
              <p:cNvPr id="5847" name="Google Shape;5847;p79"/>
              <p:cNvGrpSpPr/>
              <p:nvPr/>
            </p:nvGrpSpPr>
            <p:grpSpPr>
              <a:xfrm>
                <a:off x="3567462" y="1496185"/>
                <a:ext cx="286500" cy="361376"/>
                <a:chOff x="3567462" y="1496185"/>
                <a:chExt cx="286500" cy="361376"/>
              </a:xfrm>
            </p:grpSpPr>
            <p:cxnSp>
              <p:nvCxnSpPr>
                <p:cNvPr id="5848" name="Google Shape;5848;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849" name="Google Shape;5849;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0" name="Google Shape;5850;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79"/>
            <p:cNvGrpSpPr/>
            <p:nvPr/>
          </p:nvGrpSpPr>
          <p:grpSpPr>
            <a:xfrm>
              <a:off x="3891569" y="1779209"/>
              <a:ext cx="323945" cy="423706"/>
              <a:chOff x="3891569" y="1779209"/>
              <a:chExt cx="323945" cy="423706"/>
            </a:xfrm>
          </p:grpSpPr>
          <p:grpSp>
            <p:nvGrpSpPr>
              <p:cNvPr id="5852" name="Google Shape;5852;p79"/>
              <p:cNvGrpSpPr/>
              <p:nvPr/>
            </p:nvGrpSpPr>
            <p:grpSpPr>
              <a:xfrm>
                <a:off x="3929014" y="1881638"/>
                <a:ext cx="286500" cy="321278"/>
                <a:chOff x="3929014" y="1881638"/>
                <a:chExt cx="286500" cy="321278"/>
              </a:xfrm>
            </p:grpSpPr>
            <p:cxnSp>
              <p:nvCxnSpPr>
                <p:cNvPr id="5853" name="Google Shape;5853;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854" name="Google Shape;5854;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5" name="Google Shape;5855;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9"/>
            <p:cNvGrpSpPr/>
            <p:nvPr/>
          </p:nvGrpSpPr>
          <p:grpSpPr>
            <a:xfrm>
              <a:off x="4252606" y="1496185"/>
              <a:ext cx="324721" cy="463587"/>
              <a:chOff x="4252606" y="1496185"/>
              <a:chExt cx="324721" cy="463587"/>
            </a:xfrm>
          </p:grpSpPr>
          <p:grpSp>
            <p:nvGrpSpPr>
              <p:cNvPr id="5857" name="Google Shape;5857;p79"/>
              <p:cNvGrpSpPr/>
              <p:nvPr/>
            </p:nvGrpSpPr>
            <p:grpSpPr>
              <a:xfrm>
                <a:off x="4290828" y="1496185"/>
                <a:ext cx="286500" cy="361376"/>
                <a:chOff x="4290828" y="1496185"/>
                <a:chExt cx="286500" cy="361376"/>
              </a:xfrm>
            </p:grpSpPr>
            <p:cxnSp>
              <p:nvCxnSpPr>
                <p:cNvPr id="5858" name="Google Shape;5858;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859" name="Google Shape;5859;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0" name="Google Shape;5860;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79"/>
            <p:cNvGrpSpPr/>
            <p:nvPr/>
          </p:nvGrpSpPr>
          <p:grpSpPr>
            <a:xfrm>
              <a:off x="4613643" y="1763716"/>
              <a:ext cx="325308" cy="439200"/>
              <a:chOff x="4613643" y="1763716"/>
              <a:chExt cx="325308" cy="439200"/>
            </a:xfrm>
          </p:grpSpPr>
          <p:grpSp>
            <p:nvGrpSpPr>
              <p:cNvPr id="5862" name="Google Shape;5862;p79"/>
              <p:cNvGrpSpPr/>
              <p:nvPr/>
            </p:nvGrpSpPr>
            <p:grpSpPr>
              <a:xfrm>
                <a:off x="4652451" y="1879538"/>
                <a:ext cx="286500" cy="323378"/>
                <a:chOff x="4652451" y="1879538"/>
                <a:chExt cx="286500" cy="323378"/>
              </a:xfrm>
            </p:grpSpPr>
            <p:cxnSp>
              <p:nvCxnSpPr>
                <p:cNvPr id="5863" name="Google Shape;5863;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864" name="Google Shape;5864;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5" name="Google Shape;5865;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6" name="Google Shape;5866;p79"/>
          <p:cNvGrpSpPr/>
          <p:nvPr/>
        </p:nvGrpSpPr>
        <p:grpSpPr>
          <a:xfrm>
            <a:off x="3421841" y="2143768"/>
            <a:ext cx="1652173" cy="391517"/>
            <a:chOff x="3512551" y="2358270"/>
            <a:chExt cx="1597383" cy="378533"/>
          </a:xfrm>
        </p:grpSpPr>
        <p:cxnSp>
          <p:nvCxnSpPr>
            <p:cNvPr id="5867" name="Google Shape;5867;p79"/>
            <p:cNvCxnSpPr>
              <a:stCxn id="5868" idx="6"/>
              <a:endCxn id="586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870" name="Google Shape;5870;p79"/>
            <p:cNvGrpSpPr/>
            <p:nvPr/>
          </p:nvGrpSpPr>
          <p:grpSpPr>
            <a:xfrm>
              <a:off x="3512551" y="2358270"/>
              <a:ext cx="225647" cy="307714"/>
              <a:chOff x="2182679" y="2004714"/>
              <a:chExt cx="792300" cy="1080458"/>
            </a:xfrm>
          </p:grpSpPr>
          <p:cxnSp>
            <p:nvCxnSpPr>
              <p:cNvPr id="5871" name="Google Shape;5871;p79"/>
              <p:cNvCxnSpPr>
                <a:stCxn id="587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68" name="Google Shape;5868;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79"/>
            <p:cNvGrpSpPr/>
            <p:nvPr/>
          </p:nvGrpSpPr>
          <p:grpSpPr>
            <a:xfrm>
              <a:off x="3969644" y="2440153"/>
              <a:ext cx="225853" cy="296651"/>
              <a:chOff x="3775710" y="1729289"/>
              <a:chExt cx="136500" cy="179289"/>
            </a:xfrm>
          </p:grpSpPr>
          <p:cxnSp>
            <p:nvCxnSpPr>
              <p:cNvPr id="5874" name="Google Shape;5874;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875" name="Google Shape;5875;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79"/>
            <p:cNvGrpSpPr/>
            <p:nvPr/>
          </p:nvGrpSpPr>
          <p:grpSpPr>
            <a:xfrm>
              <a:off x="4427051" y="2358270"/>
              <a:ext cx="225647" cy="307714"/>
              <a:chOff x="5393704" y="2004714"/>
              <a:chExt cx="792300" cy="1080458"/>
            </a:xfrm>
          </p:grpSpPr>
          <p:cxnSp>
            <p:nvCxnSpPr>
              <p:cNvPr id="5878" name="Google Shape;5878;p79"/>
              <p:cNvCxnSpPr>
                <a:stCxn id="587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80" name="Google Shape;5880;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79"/>
            <p:cNvGrpSpPr/>
            <p:nvPr/>
          </p:nvGrpSpPr>
          <p:grpSpPr>
            <a:xfrm>
              <a:off x="4884287" y="2440252"/>
              <a:ext cx="225647" cy="296532"/>
              <a:chOff x="6999166" y="2292572"/>
              <a:chExt cx="792300" cy="1041192"/>
            </a:xfrm>
          </p:grpSpPr>
          <p:cxnSp>
            <p:nvCxnSpPr>
              <p:cNvPr id="5882" name="Google Shape;5882;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869" name="Google Shape;5869;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4" name="Google Shape;5884;p79"/>
          <p:cNvGrpSpPr/>
          <p:nvPr/>
        </p:nvGrpSpPr>
        <p:grpSpPr>
          <a:xfrm>
            <a:off x="6842649" y="979967"/>
            <a:ext cx="1581844" cy="732818"/>
            <a:chOff x="634175" y="2986275"/>
            <a:chExt cx="3147949" cy="1458344"/>
          </a:xfrm>
        </p:grpSpPr>
        <p:cxnSp>
          <p:nvCxnSpPr>
            <p:cNvPr id="5885" name="Google Shape;5885;p79"/>
            <p:cNvCxnSpPr>
              <a:stCxn id="5886" idx="4"/>
              <a:endCxn id="588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888" name="Google Shape;5888;p79"/>
            <p:cNvCxnSpPr>
              <a:stCxn id="5887" idx="0"/>
              <a:endCxn id="588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90" name="Google Shape;5890;p79"/>
            <p:cNvCxnSpPr>
              <a:stCxn id="5889" idx="4"/>
              <a:endCxn id="589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92" name="Google Shape;5892;p79"/>
            <p:cNvCxnSpPr>
              <a:stCxn id="5891" idx="0"/>
              <a:endCxn id="589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893" name="Google Shape;5893;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89" name="Google Shape;5889;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86" name="Google Shape;5886;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91" name="Google Shape;5891;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87" name="Google Shape;5887;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894" name="Google Shape;5894;p79"/>
          <p:cNvGrpSpPr/>
          <p:nvPr/>
        </p:nvGrpSpPr>
        <p:grpSpPr>
          <a:xfrm>
            <a:off x="3410364" y="2674277"/>
            <a:ext cx="1675128" cy="313674"/>
            <a:chOff x="998425" y="1182125"/>
            <a:chExt cx="1065400" cy="199500"/>
          </a:xfrm>
        </p:grpSpPr>
        <p:sp>
          <p:nvSpPr>
            <p:cNvPr id="5895" name="Google Shape;5895;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79"/>
          <p:cNvGrpSpPr/>
          <p:nvPr/>
        </p:nvGrpSpPr>
        <p:grpSpPr>
          <a:xfrm>
            <a:off x="3410363" y="3630244"/>
            <a:ext cx="1675129" cy="525345"/>
            <a:chOff x="5194708" y="3484366"/>
            <a:chExt cx="3148148" cy="987304"/>
          </a:xfrm>
        </p:grpSpPr>
        <p:grpSp>
          <p:nvGrpSpPr>
            <p:cNvPr id="5901" name="Google Shape;5901;p79"/>
            <p:cNvGrpSpPr/>
            <p:nvPr/>
          </p:nvGrpSpPr>
          <p:grpSpPr>
            <a:xfrm>
              <a:off x="7531521" y="3484366"/>
              <a:ext cx="811335" cy="987304"/>
              <a:chOff x="3379425" y="1617275"/>
              <a:chExt cx="1090650" cy="1327200"/>
            </a:xfrm>
          </p:grpSpPr>
          <p:sp>
            <p:nvSpPr>
              <p:cNvPr id="5902" name="Google Shape;5902;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79"/>
            <p:cNvGrpSpPr/>
            <p:nvPr/>
          </p:nvGrpSpPr>
          <p:grpSpPr>
            <a:xfrm>
              <a:off x="6752546" y="3484366"/>
              <a:ext cx="811428" cy="987304"/>
              <a:chOff x="2332275" y="1617275"/>
              <a:chExt cx="1090775" cy="1327200"/>
            </a:xfrm>
          </p:grpSpPr>
          <p:sp>
            <p:nvSpPr>
              <p:cNvPr id="5906" name="Google Shape;5906;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9"/>
            <p:cNvGrpSpPr/>
            <p:nvPr/>
          </p:nvGrpSpPr>
          <p:grpSpPr>
            <a:xfrm>
              <a:off x="5973664" y="3484366"/>
              <a:ext cx="811335" cy="987304"/>
              <a:chOff x="1285250" y="1617275"/>
              <a:chExt cx="1090650" cy="1327200"/>
            </a:xfrm>
          </p:grpSpPr>
          <p:sp>
            <p:nvSpPr>
              <p:cNvPr id="5910" name="Google Shape;5910;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79"/>
            <p:cNvGrpSpPr/>
            <p:nvPr/>
          </p:nvGrpSpPr>
          <p:grpSpPr>
            <a:xfrm>
              <a:off x="5194708" y="3484366"/>
              <a:ext cx="811409" cy="987304"/>
              <a:chOff x="238125" y="1617275"/>
              <a:chExt cx="1090750" cy="1327200"/>
            </a:xfrm>
          </p:grpSpPr>
          <p:sp>
            <p:nvSpPr>
              <p:cNvPr id="5914" name="Google Shape;5914;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7" name="Google Shape;5917;p79"/>
          <p:cNvGrpSpPr/>
          <p:nvPr/>
        </p:nvGrpSpPr>
        <p:grpSpPr>
          <a:xfrm>
            <a:off x="6844048" y="2276133"/>
            <a:ext cx="1579046" cy="522230"/>
            <a:chOff x="6853641" y="2534077"/>
            <a:chExt cx="1515545" cy="501229"/>
          </a:xfrm>
        </p:grpSpPr>
        <p:grpSp>
          <p:nvGrpSpPr>
            <p:cNvPr id="5918" name="Google Shape;5918;p79"/>
            <p:cNvGrpSpPr/>
            <p:nvPr/>
          </p:nvGrpSpPr>
          <p:grpSpPr>
            <a:xfrm>
              <a:off x="6853641" y="2618923"/>
              <a:ext cx="1515545" cy="324556"/>
              <a:chOff x="6853641" y="2618923"/>
              <a:chExt cx="1515545" cy="324556"/>
            </a:xfrm>
          </p:grpSpPr>
          <p:sp>
            <p:nvSpPr>
              <p:cNvPr id="5919" name="Google Shape;5919;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4" name="Google Shape;5924;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79"/>
          <p:cNvGrpSpPr/>
          <p:nvPr/>
        </p:nvGrpSpPr>
        <p:grpSpPr>
          <a:xfrm>
            <a:off x="3438940" y="3151173"/>
            <a:ext cx="1617976" cy="346616"/>
            <a:chOff x="1808063" y="4294338"/>
            <a:chExt cx="3370782" cy="721817"/>
          </a:xfrm>
        </p:grpSpPr>
        <p:sp>
          <p:nvSpPr>
            <p:cNvPr id="5930" name="Google Shape;5930;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79"/>
          <p:cNvGrpSpPr/>
          <p:nvPr/>
        </p:nvGrpSpPr>
        <p:grpSpPr>
          <a:xfrm>
            <a:off x="5264936" y="3817923"/>
            <a:ext cx="1417067" cy="350605"/>
            <a:chOff x="4234950" y="2101012"/>
            <a:chExt cx="4219974" cy="1044090"/>
          </a:xfrm>
        </p:grpSpPr>
        <p:sp>
          <p:nvSpPr>
            <p:cNvPr id="5941" name="Google Shape;5941;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9"/>
          <p:cNvGrpSpPr/>
          <p:nvPr/>
        </p:nvGrpSpPr>
        <p:grpSpPr>
          <a:xfrm>
            <a:off x="6840408" y="1808681"/>
            <a:ext cx="1586327" cy="371557"/>
            <a:chOff x="1247650" y="2075423"/>
            <a:chExt cx="6648477" cy="1557238"/>
          </a:xfrm>
        </p:grpSpPr>
        <p:sp>
          <p:nvSpPr>
            <p:cNvPr id="5958" name="Google Shape;5958;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79"/>
          <p:cNvGrpSpPr/>
          <p:nvPr/>
        </p:nvGrpSpPr>
        <p:grpSpPr>
          <a:xfrm>
            <a:off x="5271678" y="961870"/>
            <a:ext cx="1415601" cy="1648533"/>
            <a:chOff x="1839112" y="2209163"/>
            <a:chExt cx="1918159" cy="2233784"/>
          </a:xfrm>
        </p:grpSpPr>
        <p:sp>
          <p:nvSpPr>
            <p:cNvPr id="5965" name="Google Shape;5965;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8" name="Google Shape;5968;p79"/>
            <p:cNvCxnSpPr>
              <a:stCxn id="5965" idx="6"/>
              <a:endCxn id="596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69" name="Google Shape;5969;p79"/>
            <p:cNvCxnSpPr>
              <a:stCxn id="5966" idx="4"/>
              <a:endCxn id="597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971" name="Google Shape;5971;p79"/>
            <p:cNvCxnSpPr>
              <a:stCxn id="5970" idx="6"/>
              <a:endCxn id="596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72" name="Google Shape;5972;p79"/>
            <p:cNvCxnSpPr>
              <a:stCxn id="5967" idx="4"/>
              <a:endCxn id="597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970" name="Google Shape;5970;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5" name="Google Shape;5975;p79"/>
            <p:cNvCxnSpPr>
              <a:endCxn id="597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976" name="Google Shape;5976;p79"/>
          <p:cNvGrpSpPr/>
          <p:nvPr/>
        </p:nvGrpSpPr>
        <p:grpSpPr>
          <a:xfrm>
            <a:off x="3428944" y="979954"/>
            <a:ext cx="1637968" cy="154942"/>
            <a:chOff x="238125" y="2506075"/>
            <a:chExt cx="7115411" cy="673075"/>
          </a:xfrm>
        </p:grpSpPr>
        <p:sp>
          <p:nvSpPr>
            <p:cNvPr id="5977" name="Google Shape;5977;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79"/>
          <p:cNvGrpSpPr/>
          <p:nvPr/>
        </p:nvGrpSpPr>
        <p:grpSpPr>
          <a:xfrm>
            <a:off x="1969680" y="1294672"/>
            <a:ext cx="1262932" cy="785408"/>
            <a:chOff x="548861" y="389676"/>
            <a:chExt cx="3843371" cy="2390163"/>
          </a:xfrm>
        </p:grpSpPr>
        <p:cxnSp>
          <p:nvCxnSpPr>
            <p:cNvPr id="5983" name="Google Shape;5983;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84" name="Google Shape;5984;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85" name="Google Shape;5985;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86" name="Google Shape;5986;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987" name="Google Shape;5987;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988" name="Google Shape;5988;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9" name="Google Shape;5989;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990" name="Google Shape;5990;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9"/>
          <p:cNvGrpSpPr/>
          <p:nvPr/>
        </p:nvGrpSpPr>
        <p:grpSpPr>
          <a:xfrm>
            <a:off x="757812" y="2401550"/>
            <a:ext cx="1412054" cy="633562"/>
            <a:chOff x="1187400" y="2529299"/>
            <a:chExt cx="6769193" cy="2241903"/>
          </a:xfrm>
        </p:grpSpPr>
        <p:sp>
          <p:nvSpPr>
            <p:cNvPr id="5997" name="Google Shape;5997;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98" name="Google Shape;5998;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99" name="Google Shape;5999;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00" name="Google Shape;6000;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01" name="Google Shape;6001;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02" name="Google Shape;6002;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03" name="Google Shape;6003;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004" name="Google Shape;6004;p79"/>
            <p:cNvCxnSpPr>
              <a:stCxn id="5997" idx="2"/>
              <a:endCxn id="599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05" name="Google Shape;6005;p79"/>
            <p:cNvCxnSpPr>
              <a:stCxn id="5999" idx="0"/>
              <a:endCxn id="599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06" name="Google Shape;6006;p79"/>
            <p:cNvCxnSpPr>
              <a:stCxn id="5999" idx="2"/>
              <a:endCxn id="600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07" name="Google Shape;6007;p79"/>
            <p:cNvCxnSpPr>
              <a:stCxn id="6000" idx="0"/>
              <a:endCxn id="599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08" name="Google Shape;6008;p79"/>
            <p:cNvCxnSpPr>
              <a:stCxn id="5998" idx="2"/>
              <a:endCxn id="600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09" name="Google Shape;6009;p79"/>
            <p:cNvCxnSpPr>
              <a:stCxn id="6002" idx="0"/>
              <a:endCxn id="599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010" name="Google Shape;6010;p79"/>
          <p:cNvGrpSpPr/>
          <p:nvPr/>
        </p:nvGrpSpPr>
        <p:grpSpPr>
          <a:xfrm>
            <a:off x="6844058" y="2894258"/>
            <a:ext cx="1579035" cy="540873"/>
            <a:chOff x="6895650" y="3126697"/>
            <a:chExt cx="1436662" cy="492105"/>
          </a:xfrm>
        </p:grpSpPr>
        <p:sp>
          <p:nvSpPr>
            <p:cNvPr id="6011" name="Google Shape;6011;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79"/>
            <p:cNvGrpSpPr/>
            <p:nvPr/>
          </p:nvGrpSpPr>
          <p:grpSpPr>
            <a:xfrm>
              <a:off x="6995957" y="3335810"/>
              <a:ext cx="1230393" cy="71754"/>
              <a:chOff x="6995957" y="3287964"/>
              <a:chExt cx="1230393" cy="71754"/>
            </a:xfrm>
          </p:grpSpPr>
          <p:sp>
            <p:nvSpPr>
              <p:cNvPr id="6017" name="Google Shape;6017;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2" name="Google Shape;6022;p79"/>
          <p:cNvGrpSpPr/>
          <p:nvPr/>
        </p:nvGrpSpPr>
        <p:grpSpPr>
          <a:xfrm>
            <a:off x="6842640" y="3531021"/>
            <a:ext cx="1581862" cy="650625"/>
            <a:chOff x="6777990" y="3710194"/>
            <a:chExt cx="1646915" cy="677382"/>
          </a:xfrm>
        </p:grpSpPr>
        <p:grpSp>
          <p:nvGrpSpPr>
            <p:cNvPr id="6023" name="Google Shape;6023;p79"/>
            <p:cNvGrpSpPr/>
            <p:nvPr/>
          </p:nvGrpSpPr>
          <p:grpSpPr>
            <a:xfrm>
              <a:off x="6777990" y="3874492"/>
              <a:ext cx="411129" cy="513083"/>
              <a:chOff x="6777990" y="3874492"/>
              <a:chExt cx="411129" cy="513083"/>
            </a:xfrm>
          </p:grpSpPr>
          <p:cxnSp>
            <p:nvCxnSpPr>
              <p:cNvPr id="6024" name="Google Shape;6024;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025" name="Google Shape;6025;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79"/>
            <p:cNvGrpSpPr/>
            <p:nvPr/>
          </p:nvGrpSpPr>
          <p:grpSpPr>
            <a:xfrm>
              <a:off x="7188425" y="3710194"/>
              <a:ext cx="411123" cy="520535"/>
              <a:chOff x="7188425" y="3710194"/>
              <a:chExt cx="411123" cy="520535"/>
            </a:xfrm>
          </p:grpSpPr>
          <p:cxnSp>
            <p:nvCxnSpPr>
              <p:cNvPr id="6027" name="Google Shape;6027;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028" name="Google Shape;6028;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79"/>
            <p:cNvGrpSpPr/>
            <p:nvPr/>
          </p:nvGrpSpPr>
          <p:grpSpPr>
            <a:xfrm>
              <a:off x="7603341" y="3874492"/>
              <a:ext cx="411474" cy="513083"/>
              <a:chOff x="7603341" y="3874492"/>
              <a:chExt cx="411474" cy="513083"/>
            </a:xfrm>
          </p:grpSpPr>
          <p:cxnSp>
            <p:nvCxnSpPr>
              <p:cNvPr id="6030" name="Google Shape;6030;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031" name="Google Shape;6031;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79"/>
            <p:cNvGrpSpPr/>
            <p:nvPr/>
          </p:nvGrpSpPr>
          <p:grpSpPr>
            <a:xfrm>
              <a:off x="8013776" y="3722847"/>
              <a:ext cx="411129" cy="507881"/>
              <a:chOff x="8013776" y="3722847"/>
              <a:chExt cx="411129" cy="507881"/>
            </a:xfrm>
          </p:grpSpPr>
          <p:cxnSp>
            <p:nvCxnSpPr>
              <p:cNvPr id="6033" name="Google Shape;6033;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034" name="Google Shape;6034;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5" name="Google Shape;6035;p79"/>
          <p:cNvGrpSpPr/>
          <p:nvPr/>
        </p:nvGrpSpPr>
        <p:grpSpPr>
          <a:xfrm>
            <a:off x="5262155" y="2703861"/>
            <a:ext cx="1421889" cy="1020603"/>
            <a:chOff x="5190863" y="2824811"/>
            <a:chExt cx="1544860" cy="1108869"/>
          </a:xfrm>
        </p:grpSpPr>
        <p:grpSp>
          <p:nvGrpSpPr>
            <p:cNvPr id="6036" name="Google Shape;6036;p79"/>
            <p:cNvGrpSpPr/>
            <p:nvPr/>
          </p:nvGrpSpPr>
          <p:grpSpPr>
            <a:xfrm>
              <a:off x="5938695" y="3176919"/>
              <a:ext cx="685761" cy="404739"/>
              <a:chOff x="5938695" y="3176919"/>
              <a:chExt cx="685761" cy="404739"/>
            </a:xfrm>
          </p:grpSpPr>
          <p:grpSp>
            <p:nvGrpSpPr>
              <p:cNvPr id="6037" name="Google Shape;6037;p79"/>
              <p:cNvGrpSpPr/>
              <p:nvPr/>
            </p:nvGrpSpPr>
            <p:grpSpPr>
              <a:xfrm>
                <a:off x="5938695" y="3176919"/>
                <a:ext cx="685761" cy="404739"/>
                <a:chOff x="5938695" y="3176919"/>
                <a:chExt cx="685761" cy="404739"/>
              </a:xfrm>
            </p:grpSpPr>
            <p:sp>
              <p:nvSpPr>
                <p:cNvPr id="6038" name="Google Shape;6038;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0" name="Google Shape;6040;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79"/>
            <p:cNvGrpSpPr/>
            <p:nvPr/>
          </p:nvGrpSpPr>
          <p:grpSpPr>
            <a:xfrm>
              <a:off x="5305233" y="3176835"/>
              <a:ext cx="685971" cy="404655"/>
              <a:chOff x="5305233" y="3176835"/>
              <a:chExt cx="685971" cy="404655"/>
            </a:xfrm>
          </p:grpSpPr>
          <p:grpSp>
            <p:nvGrpSpPr>
              <p:cNvPr id="6042" name="Google Shape;6042;p79"/>
              <p:cNvGrpSpPr/>
              <p:nvPr/>
            </p:nvGrpSpPr>
            <p:grpSpPr>
              <a:xfrm>
                <a:off x="5305233" y="3176835"/>
                <a:ext cx="685971" cy="404655"/>
                <a:chOff x="5305233" y="3176835"/>
                <a:chExt cx="685971" cy="404655"/>
              </a:xfrm>
            </p:grpSpPr>
            <p:sp>
              <p:nvSpPr>
                <p:cNvPr id="6043" name="Google Shape;6043;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5" name="Google Shape;6045;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6" name="Google Shape;6046;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7" name="Google Shape;6047;p79"/>
            <p:cNvGrpSpPr/>
            <p:nvPr/>
          </p:nvGrpSpPr>
          <p:grpSpPr>
            <a:xfrm>
              <a:off x="5657361" y="2824811"/>
              <a:ext cx="1078361" cy="404655"/>
              <a:chOff x="5657361" y="2824811"/>
              <a:chExt cx="1078361" cy="404655"/>
            </a:xfrm>
          </p:grpSpPr>
          <p:grpSp>
            <p:nvGrpSpPr>
              <p:cNvPr id="6048" name="Google Shape;6048;p79"/>
              <p:cNvGrpSpPr/>
              <p:nvPr/>
            </p:nvGrpSpPr>
            <p:grpSpPr>
              <a:xfrm>
                <a:off x="5657361" y="2824811"/>
                <a:ext cx="1078361" cy="404655"/>
                <a:chOff x="5657361" y="2824811"/>
                <a:chExt cx="1078361" cy="404655"/>
              </a:xfrm>
            </p:grpSpPr>
            <p:grpSp>
              <p:nvGrpSpPr>
                <p:cNvPr id="6049" name="Google Shape;6049;p79"/>
                <p:cNvGrpSpPr/>
                <p:nvPr/>
              </p:nvGrpSpPr>
              <p:grpSpPr>
                <a:xfrm>
                  <a:off x="5938485" y="2824811"/>
                  <a:ext cx="797237" cy="404655"/>
                  <a:chOff x="5938485" y="2824811"/>
                  <a:chExt cx="797237" cy="404655"/>
                </a:xfrm>
              </p:grpSpPr>
              <p:sp>
                <p:nvSpPr>
                  <p:cNvPr id="6050" name="Google Shape;6050;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2" name="Google Shape;6052;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3" name="Google Shape;6053;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9"/>
            <p:cNvGrpSpPr/>
            <p:nvPr/>
          </p:nvGrpSpPr>
          <p:grpSpPr>
            <a:xfrm>
              <a:off x="5190863" y="3528942"/>
              <a:ext cx="1078026" cy="404739"/>
              <a:chOff x="5190863" y="3528942"/>
              <a:chExt cx="1078026" cy="404739"/>
            </a:xfrm>
          </p:grpSpPr>
          <p:sp>
            <p:nvSpPr>
              <p:cNvPr id="6055" name="Google Shape;6055;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6" name="Google Shape;6056;p79"/>
              <p:cNvGrpSpPr/>
              <p:nvPr/>
            </p:nvGrpSpPr>
            <p:grpSpPr>
              <a:xfrm>
                <a:off x="5190863" y="3528942"/>
                <a:ext cx="1078026" cy="404739"/>
                <a:chOff x="5190863" y="3528942"/>
                <a:chExt cx="1078026" cy="404739"/>
              </a:xfrm>
            </p:grpSpPr>
            <p:sp>
              <p:nvSpPr>
                <p:cNvPr id="6057" name="Google Shape;6057;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59" name="Google Shape;6059;p79"/>
          <p:cNvGrpSpPr/>
          <p:nvPr/>
        </p:nvGrpSpPr>
        <p:grpSpPr>
          <a:xfrm>
            <a:off x="728162" y="1268329"/>
            <a:ext cx="1086719" cy="879487"/>
            <a:chOff x="803162" y="1474292"/>
            <a:chExt cx="1086719" cy="879487"/>
          </a:xfrm>
        </p:grpSpPr>
        <p:grpSp>
          <p:nvGrpSpPr>
            <p:cNvPr id="6060" name="Google Shape;6060;p79"/>
            <p:cNvGrpSpPr/>
            <p:nvPr/>
          </p:nvGrpSpPr>
          <p:grpSpPr>
            <a:xfrm>
              <a:off x="803162" y="1625948"/>
              <a:ext cx="445856" cy="576579"/>
              <a:chOff x="803162" y="1625948"/>
              <a:chExt cx="445856" cy="576579"/>
            </a:xfrm>
          </p:grpSpPr>
          <p:sp>
            <p:nvSpPr>
              <p:cNvPr id="6061" name="Google Shape;6061;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2" name="Google Shape;6062;p79"/>
              <p:cNvGrpSpPr/>
              <p:nvPr/>
            </p:nvGrpSpPr>
            <p:grpSpPr>
              <a:xfrm>
                <a:off x="1056023" y="1625948"/>
                <a:ext cx="192995" cy="576579"/>
                <a:chOff x="1056023" y="1625948"/>
                <a:chExt cx="192995" cy="576579"/>
              </a:xfrm>
            </p:grpSpPr>
            <p:sp>
              <p:nvSpPr>
                <p:cNvPr id="6063" name="Google Shape;6063;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8" name="Google Shape;6068;p79"/>
            <p:cNvGrpSpPr/>
            <p:nvPr/>
          </p:nvGrpSpPr>
          <p:grpSpPr>
            <a:xfrm>
              <a:off x="1371406" y="1474292"/>
              <a:ext cx="518475" cy="879487"/>
              <a:chOff x="1398231" y="1474292"/>
              <a:chExt cx="518475" cy="879487"/>
            </a:xfrm>
          </p:grpSpPr>
          <p:grpSp>
            <p:nvGrpSpPr>
              <p:cNvPr id="6069" name="Google Shape;6069;p79"/>
              <p:cNvGrpSpPr/>
              <p:nvPr/>
            </p:nvGrpSpPr>
            <p:grpSpPr>
              <a:xfrm>
                <a:off x="1398231" y="1474292"/>
                <a:ext cx="518475" cy="341643"/>
                <a:chOff x="1398231" y="1474292"/>
                <a:chExt cx="518475" cy="341643"/>
              </a:xfrm>
            </p:grpSpPr>
            <p:sp>
              <p:nvSpPr>
                <p:cNvPr id="6070" name="Google Shape;6070;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1" name="Google Shape;6071;p79"/>
                <p:cNvGrpSpPr/>
                <p:nvPr/>
              </p:nvGrpSpPr>
              <p:grpSpPr>
                <a:xfrm>
                  <a:off x="1616453" y="1474292"/>
                  <a:ext cx="300253" cy="341643"/>
                  <a:chOff x="1616453" y="1475379"/>
                  <a:chExt cx="300253" cy="341643"/>
                </a:xfrm>
              </p:grpSpPr>
              <p:sp>
                <p:nvSpPr>
                  <p:cNvPr id="6072" name="Google Shape;6072;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9" name="Google Shape;6079;p79"/>
                  <p:cNvGrpSpPr/>
                  <p:nvPr/>
                </p:nvGrpSpPr>
                <p:grpSpPr>
                  <a:xfrm>
                    <a:off x="1839639" y="1475379"/>
                    <a:ext cx="77067" cy="341643"/>
                    <a:chOff x="1839639" y="1475379"/>
                    <a:chExt cx="77067" cy="341643"/>
                  </a:xfrm>
                </p:grpSpPr>
                <p:sp>
                  <p:nvSpPr>
                    <p:cNvPr id="6080" name="Google Shape;6080;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82" name="Google Shape;6082;p79"/>
              <p:cNvGrpSpPr/>
              <p:nvPr/>
            </p:nvGrpSpPr>
            <p:grpSpPr>
              <a:xfrm>
                <a:off x="1398451" y="2012951"/>
                <a:ext cx="518255" cy="340828"/>
                <a:chOff x="1398451" y="2012951"/>
                <a:chExt cx="518255" cy="340828"/>
              </a:xfrm>
            </p:grpSpPr>
            <p:sp>
              <p:nvSpPr>
                <p:cNvPr id="6083" name="Google Shape;6083;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4" name="Google Shape;6084;p79"/>
                <p:cNvGrpSpPr/>
                <p:nvPr/>
              </p:nvGrpSpPr>
              <p:grpSpPr>
                <a:xfrm>
                  <a:off x="1616453" y="2012951"/>
                  <a:ext cx="300253" cy="340828"/>
                  <a:chOff x="1616453" y="2013538"/>
                  <a:chExt cx="300253" cy="340828"/>
                </a:xfrm>
              </p:grpSpPr>
              <p:sp>
                <p:nvSpPr>
                  <p:cNvPr id="6085" name="Google Shape;6085;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2" name="Google Shape;6092;p79"/>
                  <p:cNvGrpSpPr/>
                  <p:nvPr/>
                </p:nvGrpSpPr>
                <p:grpSpPr>
                  <a:xfrm>
                    <a:off x="1839639" y="2013538"/>
                    <a:ext cx="77067" cy="340828"/>
                    <a:chOff x="1839639" y="2013538"/>
                    <a:chExt cx="77067" cy="340828"/>
                  </a:xfrm>
                </p:grpSpPr>
                <p:sp>
                  <p:nvSpPr>
                    <p:cNvPr id="6093" name="Google Shape;6093;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095" name="Google Shape;6095;p79"/>
          <p:cNvGrpSpPr/>
          <p:nvPr/>
        </p:nvGrpSpPr>
        <p:grpSpPr>
          <a:xfrm>
            <a:off x="724986" y="3399516"/>
            <a:ext cx="1368681" cy="682918"/>
            <a:chOff x="724986" y="3605478"/>
            <a:chExt cx="1368681" cy="682918"/>
          </a:xfrm>
        </p:grpSpPr>
        <p:grpSp>
          <p:nvGrpSpPr>
            <p:cNvPr id="6096" name="Google Shape;6096;p79"/>
            <p:cNvGrpSpPr/>
            <p:nvPr/>
          </p:nvGrpSpPr>
          <p:grpSpPr>
            <a:xfrm>
              <a:off x="1289102" y="3823629"/>
              <a:ext cx="240442" cy="250435"/>
              <a:chOff x="-165066" y="3843615"/>
              <a:chExt cx="221259" cy="230455"/>
            </a:xfrm>
          </p:grpSpPr>
          <p:sp>
            <p:nvSpPr>
              <p:cNvPr id="6097" name="Google Shape;6097;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79"/>
            <p:cNvGrpSpPr/>
            <p:nvPr/>
          </p:nvGrpSpPr>
          <p:grpSpPr>
            <a:xfrm>
              <a:off x="724986" y="3605478"/>
              <a:ext cx="1368681" cy="682918"/>
              <a:chOff x="724986" y="3605478"/>
              <a:chExt cx="1368681" cy="682918"/>
            </a:xfrm>
          </p:grpSpPr>
          <p:grpSp>
            <p:nvGrpSpPr>
              <p:cNvPr id="6118" name="Google Shape;6118;p79"/>
              <p:cNvGrpSpPr/>
              <p:nvPr/>
            </p:nvGrpSpPr>
            <p:grpSpPr>
              <a:xfrm>
                <a:off x="1498221" y="4047614"/>
                <a:ext cx="529172" cy="240783"/>
                <a:chOff x="1498221" y="4047614"/>
                <a:chExt cx="529172" cy="240783"/>
              </a:xfrm>
            </p:grpSpPr>
            <p:grpSp>
              <p:nvGrpSpPr>
                <p:cNvPr id="6119" name="Google Shape;6119;p79"/>
                <p:cNvGrpSpPr/>
                <p:nvPr/>
              </p:nvGrpSpPr>
              <p:grpSpPr>
                <a:xfrm>
                  <a:off x="1826655" y="4224370"/>
                  <a:ext cx="200738" cy="25631"/>
                  <a:chOff x="1826655" y="4224370"/>
                  <a:chExt cx="200738" cy="25631"/>
                </a:xfrm>
              </p:grpSpPr>
              <p:sp>
                <p:nvSpPr>
                  <p:cNvPr id="6120" name="Google Shape;6120;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79"/>
                <p:cNvGrpSpPr/>
                <p:nvPr/>
              </p:nvGrpSpPr>
              <p:grpSpPr>
                <a:xfrm>
                  <a:off x="1498221" y="4047614"/>
                  <a:ext cx="328444" cy="240783"/>
                  <a:chOff x="1498221" y="4047614"/>
                  <a:chExt cx="328444" cy="240783"/>
                </a:xfrm>
              </p:grpSpPr>
              <p:sp>
                <p:nvSpPr>
                  <p:cNvPr id="6123" name="Google Shape;6123;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4" name="Google Shape;6124;p79"/>
                  <p:cNvGrpSpPr/>
                  <p:nvPr/>
                </p:nvGrpSpPr>
                <p:grpSpPr>
                  <a:xfrm>
                    <a:off x="1498221" y="4047614"/>
                    <a:ext cx="150566" cy="190416"/>
                    <a:chOff x="1498221" y="4047614"/>
                    <a:chExt cx="150566" cy="190416"/>
                  </a:xfrm>
                </p:grpSpPr>
                <p:sp>
                  <p:nvSpPr>
                    <p:cNvPr id="6125" name="Google Shape;6125;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27" name="Google Shape;6127;p79"/>
              <p:cNvGrpSpPr/>
              <p:nvPr/>
            </p:nvGrpSpPr>
            <p:grpSpPr>
              <a:xfrm>
                <a:off x="1560718" y="3800594"/>
                <a:ext cx="532948" cy="302090"/>
                <a:chOff x="1560718" y="3800594"/>
                <a:chExt cx="532948" cy="302090"/>
              </a:xfrm>
            </p:grpSpPr>
            <p:grpSp>
              <p:nvGrpSpPr>
                <p:cNvPr id="6128" name="Google Shape;6128;p79"/>
                <p:cNvGrpSpPr/>
                <p:nvPr/>
              </p:nvGrpSpPr>
              <p:grpSpPr>
                <a:xfrm>
                  <a:off x="1912179" y="3827344"/>
                  <a:ext cx="181487" cy="25631"/>
                  <a:chOff x="1912179" y="3827344"/>
                  <a:chExt cx="181487" cy="25631"/>
                </a:xfrm>
              </p:grpSpPr>
              <p:sp>
                <p:nvSpPr>
                  <p:cNvPr id="6129" name="Google Shape;6129;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79"/>
                <p:cNvGrpSpPr/>
                <p:nvPr/>
              </p:nvGrpSpPr>
              <p:grpSpPr>
                <a:xfrm>
                  <a:off x="1912179" y="4044505"/>
                  <a:ext cx="181487" cy="25622"/>
                  <a:chOff x="1912179" y="4044506"/>
                  <a:chExt cx="181487" cy="25622"/>
                </a:xfrm>
              </p:grpSpPr>
              <p:sp>
                <p:nvSpPr>
                  <p:cNvPr id="6132" name="Google Shape;6132;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79"/>
                <p:cNvGrpSpPr/>
                <p:nvPr/>
              </p:nvGrpSpPr>
              <p:grpSpPr>
                <a:xfrm>
                  <a:off x="1560718" y="3800594"/>
                  <a:ext cx="351472" cy="302090"/>
                  <a:chOff x="1560718" y="3800594"/>
                  <a:chExt cx="351472" cy="302090"/>
                </a:xfrm>
              </p:grpSpPr>
              <p:grpSp>
                <p:nvGrpSpPr>
                  <p:cNvPr id="6135" name="Google Shape;6135;p79"/>
                  <p:cNvGrpSpPr/>
                  <p:nvPr/>
                </p:nvGrpSpPr>
                <p:grpSpPr>
                  <a:xfrm>
                    <a:off x="1560718" y="3842857"/>
                    <a:ext cx="173586" cy="217131"/>
                    <a:chOff x="1560718" y="3842857"/>
                    <a:chExt cx="173586" cy="217131"/>
                  </a:xfrm>
                </p:grpSpPr>
                <p:sp>
                  <p:nvSpPr>
                    <p:cNvPr id="6136" name="Google Shape;6136;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9" name="Google Shape;6139;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41" name="Google Shape;6141;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2" name="Google Shape;6142;p79"/>
              <p:cNvGrpSpPr/>
              <p:nvPr/>
            </p:nvGrpSpPr>
            <p:grpSpPr>
              <a:xfrm>
                <a:off x="785350" y="3605478"/>
                <a:ext cx="535311" cy="249245"/>
                <a:chOff x="785350" y="3605478"/>
                <a:chExt cx="535311" cy="249245"/>
              </a:xfrm>
            </p:grpSpPr>
            <p:grpSp>
              <p:nvGrpSpPr>
                <p:cNvPr id="6143" name="Google Shape;6143;p79"/>
                <p:cNvGrpSpPr/>
                <p:nvPr/>
              </p:nvGrpSpPr>
              <p:grpSpPr>
                <a:xfrm>
                  <a:off x="785350" y="3605478"/>
                  <a:ext cx="376191" cy="102736"/>
                  <a:chOff x="785350" y="3605478"/>
                  <a:chExt cx="376191" cy="102736"/>
                </a:xfrm>
              </p:grpSpPr>
              <p:sp>
                <p:nvSpPr>
                  <p:cNvPr id="6144" name="Google Shape;6144;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9"/>
                <p:cNvGrpSpPr/>
                <p:nvPr/>
              </p:nvGrpSpPr>
              <p:grpSpPr>
                <a:xfrm>
                  <a:off x="1161530" y="3655851"/>
                  <a:ext cx="159131" cy="198872"/>
                  <a:chOff x="1161530" y="3655851"/>
                  <a:chExt cx="159131" cy="198872"/>
                </a:xfrm>
              </p:grpSpPr>
              <p:sp>
                <p:nvSpPr>
                  <p:cNvPr id="6148" name="Google Shape;6148;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0" name="Google Shape;6150;p79"/>
              <p:cNvGrpSpPr/>
              <p:nvPr/>
            </p:nvGrpSpPr>
            <p:grpSpPr>
              <a:xfrm>
                <a:off x="785350" y="4047614"/>
                <a:ext cx="535311" cy="240783"/>
                <a:chOff x="785350" y="4047614"/>
                <a:chExt cx="535311" cy="240783"/>
              </a:xfrm>
            </p:grpSpPr>
            <p:grpSp>
              <p:nvGrpSpPr>
                <p:cNvPr id="6151" name="Google Shape;6151;p79"/>
                <p:cNvGrpSpPr/>
                <p:nvPr/>
              </p:nvGrpSpPr>
              <p:grpSpPr>
                <a:xfrm>
                  <a:off x="1161636" y="4047614"/>
                  <a:ext cx="159025" cy="190415"/>
                  <a:chOff x="1161636" y="4047614"/>
                  <a:chExt cx="159025" cy="190415"/>
                </a:xfrm>
              </p:grpSpPr>
              <p:sp>
                <p:nvSpPr>
                  <p:cNvPr id="6152" name="Google Shape;6152;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79"/>
                <p:cNvGrpSpPr/>
                <p:nvPr/>
              </p:nvGrpSpPr>
              <p:grpSpPr>
                <a:xfrm>
                  <a:off x="785350" y="4185661"/>
                  <a:ext cx="376191" cy="102736"/>
                  <a:chOff x="785350" y="4185661"/>
                  <a:chExt cx="376191" cy="102736"/>
                </a:xfrm>
              </p:grpSpPr>
              <p:sp>
                <p:nvSpPr>
                  <p:cNvPr id="6155" name="Google Shape;6155;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8" name="Google Shape;6158;p79"/>
              <p:cNvGrpSpPr/>
              <p:nvPr/>
            </p:nvGrpSpPr>
            <p:grpSpPr>
              <a:xfrm>
                <a:off x="1501054" y="3605478"/>
                <a:ext cx="526340" cy="249240"/>
                <a:chOff x="1501054" y="3605478"/>
                <a:chExt cx="526340" cy="249240"/>
              </a:xfrm>
            </p:grpSpPr>
            <p:grpSp>
              <p:nvGrpSpPr>
                <p:cNvPr id="6159" name="Google Shape;6159;p79"/>
                <p:cNvGrpSpPr/>
                <p:nvPr/>
              </p:nvGrpSpPr>
              <p:grpSpPr>
                <a:xfrm>
                  <a:off x="1834208" y="3643867"/>
                  <a:ext cx="193185" cy="25622"/>
                  <a:chOff x="1834208" y="3643867"/>
                  <a:chExt cx="193185" cy="25622"/>
                </a:xfrm>
              </p:grpSpPr>
              <p:sp>
                <p:nvSpPr>
                  <p:cNvPr id="6160" name="Google Shape;6160;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79"/>
                <p:cNvGrpSpPr/>
                <p:nvPr/>
              </p:nvGrpSpPr>
              <p:grpSpPr>
                <a:xfrm>
                  <a:off x="1501054" y="3605478"/>
                  <a:ext cx="333165" cy="249240"/>
                  <a:chOff x="1501054" y="3605478"/>
                  <a:chExt cx="333165" cy="249240"/>
                </a:xfrm>
              </p:grpSpPr>
              <p:sp>
                <p:nvSpPr>
                  <p:cNvPr id="6163" name="Google Shape;6163;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79"/>
                  <p:cNvGrpSpPr/>
                  <p:nvPr/>
                </p:nvGrpSpPr>
                <p:grpSpPr>
                  <a:xfrm>
                    <a:off x="1501054" y="3655851"/>
                    <a:ext cx="155286" cy="198867"/>
                    <a:chOff x="1501054" y="3655851"/>
                    <a:chExt cx="155286" cy="198867"/>
                  </a:xfrm>
                </p:grpSpPr>
                <p:sp>
                  <p:nvSpPr>
                    <p:cNvPr id="6165" name="Google Shape;6165;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67" name="Google Shape;6167;p79"/>
              <p:cNvGrpSpPr/>
              <p:nvPr/>
            </p:nvGrpSpPr>
            <p:grpSpPr>
              <a:xfrm>
                <a:off x="724986" y="3800594"/>
                <a:ext cx="532950" cy="302090"/>
                <a:chOff x="724986" y="3800594"/>
                <a:chExt cx="532950" cy="302090"/>
              </a:xfrm>
            </p:grpSpPr>
            <p:grpSp>
              <p:nvGrpSpPr>
                <p:cNvPr id="6168" name="Google Shape;6168;p79"/>
                <p:cNvGrpSpPr/>
                <p:nvPr/>
              </p:nvGrpSpPr>
              <p:grpSpPr>
                <a:xfrm>
                  <a:off x="724986" y="4044367"/>
                  <a:ext cx="181314" cy="25626"/>
                  <a:chOff x="724986" y="4044367"/>
                  <a:chExt cx="181314" cy="25626"/>
                </a:xfrm>
              </p:grpSpPr>
              <p:sp>
                <p:nvSpPr>
                  <p:cNvPr id="6169" name="Google Shape;6169;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79"/>
                <p:cNvGrpSpPr/>
                <p:nvPr/>
              </p:nvGrpSpPr>
              <p:grpSpPr>
                <a:xfrm>
                  <a:off x="906290" y="3800594"/>
                  <a:ext cx="351646" cy="302090"/>
                  <a:chOff x="906290" y="3800594"/>
                  <a:chExt cx="351646" cy="302090"/>
                </a:xfrm>
              </p:grpSpPr>
              <p:grpSp>
                <p:nvGrpSpPr>
                  <p:cNvPr id="6172" name="Google Shape;6172;p79"/>
                  <p:cNvGrpSpPr/>
                  <p:nvPr/>
                </p:nvGrpSpPr>
                <p:grpSpPr>
                  <a:xfrm>
                    <a:off x="1084172" y="3842857"/>
                    <a:ext cx="173764" cy="217131"/>
                    <a:chOff x="1084172" y="3842857"/>
                    <a:chExt cx="173764" cy="217131"/>
                  </a:xfrm>
                </p:grpSpPr>
                <p:grpSp>
                  <p:nvGrpSpPr>
                    <p:cNvPr id="6173" name="Google Shape;6173;p79"/>
                    <p:cNvGrpSpPr/>
                    <p:nvPr/>
                  </p:nvGrpSpPr>
                  <p:grpSpPr>
                    <a:xfrm>
                      <a:off x="1156862" y="3936509"/>
                      <a:ext cx="101073" cy="25622"/>
                      <a:chOff x="1156862" y="3936509"/>
                      <a:chExt cx="101073" cy="25622"/>
                    </a:xfrm>
                  </p:grpSpPr>
                  <p:sp>
                    <p:nvSpPr>
                      <p:cNvPr id="6174" name="Google Shape;6174;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6" name="Google Shape;6176;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7" name="Google Shape;6177;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79"/>
                <p:cNvGrpSpPr/>
                <p:nvPr/>
              </p:nvGrpSpPr>
              <p:grpSpPr>
                <a:xfrm>
                  <a:off x="724986" y="3830189"/>
                  <a:ext cx="189533" cy="25626"/>
                  <a:chOff x="724986" y="3830189"/>
                  <a:chExt cx="189533" cy="25626"/>
                </a:xfrm>
              </p:grpSpPr>
              <p:sp>
                <p:nvSpPr>
                  <p:cNvPr id="6180" name="Google Shape;6180;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182" name="Google Shape;6182;p79"/>
          <p:cNvGrpSpPr/>
          <p:nvPr/>
        </p:nvGrpSpPr>
        <p:grpSpPr>
          <a:xfrm>
            <a:off x="2253298" y="2249677"/>
            <a:ext cx="948701" cy="935378"/>
            <a:chOff x="2253298" y="2428317"/>
            <a:chExt cx="948701" cy="935378"/>
          </a:xfrm>
        </p:grpSpPr>
        <p:sp>
          <p:nvSpPr>
            <p:cNvPr id="6183" name="Google Shape;6183;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9" name="Shape 6219"/>
        <p:cNvGrpSpPr/>
        <p:nvPr/>
      </p:nvGrpSpPr>
      <p:grpSpPr>
        <a:xfrm>
          <a:off x="0" y="0"/>
          <a:ext cx="0" cy="0"/>
          <a:chOff x="0" y="0"/>
          <a:chExt cx="0" cy="0"/>
        </a:xfrm>
      </p:grpSpPr>
      <p:grpSp>
        <p:nvGrpSpPr>
          <p:cNvPr id="6220" name="Google Shape;6220;p80"/>
          <p:cNvGrpSpPr/>
          <p:nvPr/>
        </p:nvGrpSpPr>
        <p:grpSpPr>
          <a:xfrm>
            <a:off x="3339744" y="952977"/>
            <a:ext cx="2363393" cy="1017867"/>
            <a:chOff x="3292400" y="1219146"/>
            <a:chExt cx="2615240" cy="1110239"/>
          </a:xfrm>
        </p:grpSpPr>
        <p:sp>
          <p:nvSpPr>
            <p:cNvPr id="6221" name="Google Shape;6221;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222" name="Google Shape;6222;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23" name="Google Shape;6223;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224" name="Google Shape;6224;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225" name="Google Shape;6225;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226" name="Google Shape;6226;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227" name="Google Shape;6227;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228" name="Google Shape;6228;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229" name="Google Shape;6229;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230" name="Google Shape;6230;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231" name="Google Shape;6231;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2" name="Google Shape;6232;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233" name="Google Shape;6233;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34" name="Google Shape;6234;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235" name="Google Shape;6235;p80"/>
            <p:cNvGrpSpPr/>
            <p:nvPr/>
          </p:nvGrpSpPr>
          <p:grpSpPr>
            <a:xfrm>
              <a:off x="3748438" y="1378608"/>
              <a:ext cx="2159202" cy="903971"/>
              <a:chOff x="1683525" y="2179850"/>
              <a:chExt cx="4519050" cy="2134525"/>
            </a:xfrm>
          </p:grpSpPr>
          <p:sp>
            <p:nvSpPr>
              <p:cNvPr id="6236" name="Google Shape;6236;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37" name="Google Shape;6237;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38" name="Google Shape;6238;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39" name="Google Shape;6239;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0" name="Google Shape;6240;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1" name="Google Shape;6241;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2" name="Google Shape;6242;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3" name="Google Shape;6243;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4" name="Google Shape;6244;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5" name="Google Shape;6245;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6" name="Google Shape;6246;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47" name="Google Shape;6247;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248" name="Google Shape;6248;p80"/>
          <p:cNvGraphicFramePr/>
          <p:nvPr/>
        </p:nvGraphicFramePr>
        <p:xfrm>
          <a:off x="5935838" y="2130450"/>
          <a:ext cx="3000000" cy="3000000"/>
        </p:xfrm>
        <a:graphic>
          <a:graphicData uri="http://schemas.openxmlformats.org/drawingml/2006/table">
            <a:tbl>
              <a:tblPr>
                <a:noFill/>
                <a:tableStyleId>{23BED5BD-EC08-4EC4-B12D-A538ECA309DC}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249" name="Google Shape;6249;p80"/>
          <p:cNvGrpSpPr/>
          <p:nvPr/>
        </p:nvGrpSpPr>
        <p:grpSpPr>
          <a:xfrm>
            <a:off x="5913087" y="3189047"/>
            <a:ext cx="2519825" cy="1001454"/>
            <a:chOff x="1906114" y="789980"/>
            <a:chExt cx="1487676" cy="606868"/>
          </a:xfrm>
        </p:grpSpPr>
        <p:cxnSp>
          <p:nvCxnSpPr>
            <p:cNvPr id="6250" name="Google Shape;6250;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51" name="Google Shape;6251;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52" name="Google Shape;6252;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253" name="Google Shape;6253;p8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254" name="Google Shape;6254;p8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255" name="Google Shape;6255;p8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256" name="Google Shape;6256;p8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257" name="Google Shape;6257;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264" name="Google Shape;6264;p8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65" name="Google Shape;6265;p8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66" name="Google Shape;6266;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0"/>
          <p:cNvGrpSpPr/>
          <p:nvPr/>
        </p:nvGrpSpPr>
        <p:grpSpPr>
          <a:xfrm>
            <a:off x="712562" y="998005"/>
            <a:ext cx="2394370" cy="976502"/>
            <a:chOff x="749309" y="1112739"/>
            <a:chExt cx="2371603" cy="976502"/>
          </a:xfrm>
        </p:grpSpPr>
        <p:sp>
          <p:nvSpPr>
            <p:cNvPr id="6268" name="Google Shape;6268;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300" name="Google Shape;6300;p80"/>
          <p:cNvGraphicFramePr/>
          <p:nvPr/>
        </p:nvGraphicFramePr>
        <p:xfrm>
          <a:off x="5935863" y="996300"/>
          <a:ext cx="3000000" cy="3000000"/>
        </p:xfrm>
        <a:graphic>
          <a:graphicData uri="http://schemas.openxmlformats.org/drawingml/2006/table">
            <a:tbl>
              <a:tblPr>
                <a:noFill/>
                <a:tableStyleId>{23BED5BD-EC08-4EC4-B12D-A538ECA309DC}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301" name="Google Shape;6301;p80"/>
          <p:cNvGraphicFramePr/>
          <p:nvPr/>
        </p:nvGraphicFramePr>
        <p:xfrm>
          <a:off x="3342575" y="2130450"/>
          <a:ext cx="3000000" cy="3000000"/>
        </p:xfrm>
        <a:graphic>
          <a:graphicData uri="http://schemas.openxmlformats.org/drawingml/2006/table">
            <a:tbl>
              <a:tblPr>
                <a:noFill/>
                <a:tableStyleId>{23BED5BD-EC08-4EC4-B12D-A538ECA309DC}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302" name="Google Shape;6302;p80"/>
          <p:cNvGrpSpPr/>
          <p:nvPr/>
        </p:nvGrpSpPr>
        <p:grpSpPr>
          <a:xfrm>
            <a:off x="4086504" y="2517093"/>
            <a:ext cx="1517436" cy="74460"/>
            <a:chOff x="3980086" y="2804397"/>
            <a:chExt cx="1227600" cy="66900"/>
          </a:xfrm>
        </p:grpSpPr>
        <p:sp>
          <p:nvSpPr>
            <p:cNvPr id="6303" name="Google Shape;6303;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80"/>
          <p:cNvGrpSpPr/>
          <p:nvPr/>
        </p:nvGrpSpPr>
        <p:grpSpPr>
          <a:xfrm>
            <a:off x="4711569" y="2809680"/>
            <a:ext cx="892956" cy="74460"/>
            <a:chOff x="3980086" y="2804397"/>
            <a:chExt cx="1227600" cy="66900"/>
          </a:xfrm>
        </p:grpSpPr>
        <p:sp>
          <p:nvSpPr>
            <p:cNvPr id="6306" name="Google Shape;6306;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80"/>
          <p:cNvGrpSpPr/>
          <p:nvPr/>
        </p:nvGrpSpPr>
        <p:grpSpPr>
          <a:xfrm>
            <a:off x="3344661" y="3168563"/>
            <a:ext cx="2363244" cy="1005943"/>
            <a:chOff x="3358415" y="3361302"/>
            <a:chExt cx="2363244" cy="1024695"/>
          </a:xfrm>
        </p:grpSpPr>
        <p:grpSp>
          <p:nvGrpSpPr>
            <p:cNvPr id="6309" name="Google Shape;6309;p80"/>
            <p:cNvGrpSpPr/>
            <p:nvPr/>
          </p:nvGrpSpPr>
          <p:grpSpPr>
            <a:xfrm>
              <a:off x="3358415" y="3361302"/>
              <a:ext cx="441300" cy="1024695"/>
              <a:chOff x="3358415" y="3361302"/>
              <a:chExt cx="441300" cy="1024695"/>
            </a:xfrm>
          </p:grpSpPr>
          <p:sp>
            <p:nvSpPr>
              <p:cNvPr id="6310" name="Google Shape;6310;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80"/>
            <p:cNvGrpSpPr/>
            <p:nvPr/>
          </p:nvGrpSpPr>
          <p:grpSpPr>
            <a:xfrm>
              <a:off x="3838901" y="3361302"/>
              <a:ext cx="441300" cy="1024695"/>
              <a:chOff x="3838901" y="3361302"/>
              <a:chExt cx="441300" cy="1024695"/>
            </a:xfrm>
          </p:grpSpPr>
          <p:sp>
            <p:nvSpPr>
              <p:cNvPr id="6317" name="Google Shape;6317;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80"/>
            <p:cNvGrpSpPr/>
            <p:nvPr/>
          </p:nvGrpSpPr>
          <p:grpSpPr>
            <a:xfrm>
              <a:off x="4319387" y="3361302"/>
              <a:ext cx="441300" cy="1024695"/>
              <a:chOff x="4319387" y="3361302"/>
              <a:chExt cx="441300" cy="1024695"/>
            </a:xfrm>
          </p:grpSpPr>
          <p:sp>
            <p:nvSpPr>
              <p:cNvPr id="6324" name="Google Shape;6324;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0"/>
            <p:cNvGrpSpPr/>
            <p:nvPr/>
          </p:nvGrpSpPr>
          <p:grpSpPr>
            <a:xfrm>
              <a:off x="4799873" y="3361302"/>
              <a:ext cx="441300" cy="1024695"/>
              <a:chOff x="4799873" y="3361302"/>
              <a:chExt cx="441300" cy="1024695"/>
            </a:xfrm>
          </p:grpSpPr>
          <p:sp>
            <p:nvSpPr>
              <p:cNvPr id="6331" name="Google Shape;6331;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80"/>
            <p:cNvGrpSpPr/>
            <p:nvPr/>
          </p:nvGrpSpPr>
          <p:grpSpPr>
            <a:xfrm>
              <a:off x="5280360" y="3361302"/>
              <a:ext cx="441300" cy="1024695"/>
              <a:chOff x="5280360" y="3361302"/>
              <a:chExt cx="441300" cy="1024695"/>
            </a:xfrm>
          </p:grpSpPr>
          <p:sp>
            <p:nvSpPr>
              <p:cNvPr id="6338" name="Google Shape;6338;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344" name="Google Shape;6344;p80"/>
          <p:cNvGraphicFramePr/>
          <p:nvPr/>
        </p:nvGraphicFramePr>
        <p:xfrm>
          <a:off x="711088" y="2130450"/>
          <a:ext cx="3000000" cy="3000000"/>
        </p:xfrm>
        <a:graphic>
          <a:graphicData uri="http://schemas.openxmlformats.org/drawingml/2006/table">
            <a:tbl>
              <a:tblPr>
                <a:noFill/>
                <a:tableStyleId>{23BED5BD-EC08-4EC4-B12D-A538ECA309DC}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345" name="Google Shape;6345;p80"/>
          <p:cNvGrpSpPr/>
          <p:nvPr/>
        </p:nvGrpSpPr>
        <p:grpSpPr>
          <a:xfrm>
            <a:off x="712613" y="3180175"/>
            <a:ext cx="2403614" cy="1005900"/>
            <a:chOff x="726450" y="3372825"/>
            <a:chExt cx="2403614" cy="1005900"/>
          </a:xfrm>
        </p:grpSpPr>
        <p:grpSp>
          <p:nvGrpSpPr>
            <p:cNvPr id="6346" name="Google Shape;6346;p80"/>
            <p:cNvGrpSpPr/>
            <p:nvPr/>
          </p:nvGrpSpPr>
          <p:grpSpPr>
            <a:xfrm>
              <a:off x="726450" y="3696000"/>
              <a:ext cx="2403614" cy="500898"/>
              <a:chOff x="726450" y="3696000"/>
              <a:chExt cx="2403614" cy="500898"/>
            </a:xfrm>
          </p:grpSpPr>
          <p:sp>
            <p:nvSpPr>
              <p:cNvPr id="6347" name="Google Shape;6347;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48" name="Google Shape;6348;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349" name="Google Shape;6349;p80"/>
            <p:cNvGrpSpPr/>
            <p:nvPr/>
          </p:nvGrpSpPr>
          <p:grpSpPr>
            <a:xfrm>
              <a:off x="1348050" y="3372825"/>
              <a:ext cx="1720425" cy="1005900"/>
              <a:chOff x="1348050" y="3372825"/>
              <a:chExt cx="1720425" cy="1005900"/>
            </a:xfrm>
          </p:grpSpPr>
          <p:sp>
            <p:nvSpPr>
              <p:cNvPr id="6350" name="Google Shape;6350;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51" name="Google Shape;6351;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52" name="Google Shape;6352;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53" name="Google Shape;6353;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54" name="Google Shape;6354;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355" name="Google Shape;6355;p80"/>
            <p:cNvGrpSpPr/>
            <p:nvPr/>
          </p:nvGrpSpPr>
          <p:grpSpPr>
            <a:xfrm>
              <a:off x="1455707" y="3731058"/>
              <a:ext cx="1491150" cy="417657"/>
              <a:chOff x="1455707" y="3731058"/>
              <a:chExt cx="1491150" cy="417657"/>
            </a:xfrm>
          </p:grpSpPr>
          <p:grpSp>
            <p:nvGrpSpPr>
              <p:cNvPr id="6356" name="Google Shape;6356;p80"/>
              <p:cNvGrpSpPr/>
              <p:nvPr/>
            </p:nvGrpSpPr>
            <p:grpSpPr>
              <a:xfrm>
                <a:off x="1472938" y="3745828"/>
                <a:ext cx="72126" cy="53788"/>
                <a:chOff x="1472938" y="3745828"/>
                <a:chExt cx="72126" cy="53788"/>
              </a:xfrm>
            </p:grpSpPr>
            <p:sp>
              <p:nvSpPr>
                <p:cNvPr id="6357" name="Google Shape;6357;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80"/>
              <p:cNvGrpSpPr/>
              <p:nvPr/>
            </p:nvGrpSpPr>
            <p:grpSpPr>
              <a:xfrm>
                <a:off x="1819181" y="4089633"/>
                <a:ext cx="72126" cy="53788"/>
                <a:chOff x="1819181" y="4089633"/>
                <a:chExt cx="72126" cy="53788"/>
              </a:xfrm>
            </p:grpSpPr>
            <p:sp>
              <p:nvSpPr>
                <p:cNvPr id="6360" name="Google Shape;6360;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0"/>
              <p:cNvGrpSpPr/>
              <p:nvPr/>
            </p:nvGrpSpPr>
            <p:grpSpPr>
              <a:xfrm>
                <a:off x="1455707" y="4084171"/>
                <a:ext cx="64321" cy="64544"/>
                <a:chOff x="1455707" y="4084171"/>
                <a:chExt cx="64321" cy="64544"/>
              </a:xfrm>
            </p:grpSpPr>
            <p:sp>
              <p:nvSpPr>
                <p:cNvPr id="6363" name="Google Shape;6363;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80"/>
              <p:cNvGrpSpPr/>
              <p:nvPr/>
            </p:nvGrpSpPr>
            <p:grpSpPr>
              <a:xfrm>
                <a:off x="1818610" y="3731058"/>
                <a:ext cx="64321" cy="64544"/>
                <a:chOff x="1818610" y="3731058"/>
                <a:chExt cx="64321" cy="64544"/>
              </a:xfrm>
            </p:grpSpPr>
            <p:sp>
              <p:nvSpPr>
                <p:cNvPr id="6366" name="Google Shape;6366;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0"/>
              <p:cNvGrpSpPr/>
              <p:nvPr/>
            </p:nvGrpSpPr>
            <p:grpSpPr>
              <a:xfrm>
                <a:off x="2172491" y="4089633"/>
                <a:ext cx="72126" cy="53788"/>
                <a:chOff x="2172491" y="4089633"/>
                <a:chExt cx="72126" cy="53788"/>
              </a:xfrm>
            </p:grpSpPr>
            <p:sp>
              <p:nvSpPr>
                <p:cNvPr id="6369" name="Google Shape;6369;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0"/>
              <p:cNvGrpSpPr/>
              <p:nvPr/>
            </p:nvGrpSpPr>
            <p:grpSpPr>
              <a:xfrm>
                <a:off x="2171920" y="3731058"/>
                <a:ext cx="64321" cy="64544"/>
                <a:chOff x="2171920" y="3731058"/>
                <a:chExt cx="64321" cy="64544"/>
              </a:xfrm>
            </p:grpSpPr>
            <p:sp>
              <p:nvSpPr>
                <p:cNvPr id="6372" name="Google Shape;6372;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80"/>
              <p:cNvGrpSpPr/>
              <p:nvPr/>
            </p:nvGrpSpPr>
            <p:grpSpPr>
              <a:xfrm>
                <a:off x="2874730" y="3745828"/>
                <a:ext cx="72126" cy="53788"/>
                <a:chOff x="2874730" y="3745828"/>
                <a:chExt cx="72126" cy="53788"/>
              </a:xfrm>
            </p:grpSpPr>
            <p:sp>
              <p:nvSpPr>
                <p:cNvPr id="6375" name="Google Shape;6375;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80"/>
              <p:cNvGrpSpPr/>
              <p:nvPr/>
            </p:nvGrpSpPr>
            <p:grpSpPr>
              <a:xfrm>
                <a:off x="2878589" y="4081481"/>
                <a:ext cx="64321" cy="64544"/>
                <a:chOff x="2878589" y="4081481"/>
                <a:chExt cx="64321" cy="64544"/>
              </a:xfrm>
            </p:grpSpPr>
            <p:sp>
              <p:nvSpPr>
                <p:cNvPr id="6378" name="Google Shape;6378;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80"/>
              <p:cNvGrpSpPr/>
              <p:nvPr/>
            </p:nvGrpSpPr>
            <p:grpSpPr>
              <a:xfrm>
                <a:off x="2525796" y="4089633"/>
                <a:ext cx="72126" cy="53788"/>
                <a:chOff x="2525796" y="4089633"/>
                <a:chExt cx="72126" cy="53788"/>
              </a:xfrm>
            </p:grpSpPr>
            <p:sp>
              <p:nvSpPr>
                <p:cNvPr id="6381" name="Google Shape;6381;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0"/>
              <p:cNvGrpSpPr/>
              <p:nvPr/>
            </p:nvGrpSpPr>
            <p:grpSpPr>
              <a:xfrm>
                <a:off x="2525225" y="3731058"/>
                <a:ext cx="64321" cy="64544"/>
                <a:chOff x="2525225" y="3731058"/>
                <a:chExt cx="64321" cy="64544"/>
              </a:xfrm>
            </p:grpSpPr>
            <p:sp>
              <p:nvSpPr>
                <p:cNvPr id="6384" name="Google Shape;6384;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9" name="Shape 6389"/>
        <p:cNvGrpSpPr/>
        <p:nvPr/>
      </p:nvGrpSpPr>
      <p:grpSpPr>
        <a:xfrm>
          <a:off x="0" y="0"/>
          <a:ext cx="0" cy="0"/>
          <a:chOff x="0" y="0"/>
          <a:chExt cx="0" cy="0"/>
        </a:xfrm>
      </p:grpSpPr>
      <p:grpSp>
        <p:nvGrpSpPr>
          <p:cNvPr id="6390" name="Google Shape;6390;p81"/>
          <p:cNvGrpSpPr/>
          <p:nvPr/>
        </p:nvGrpSpPr>
        <p:grpSpPr>
          <a:xfrm>
            <a:off x="716991" y="971306"/>
            <a:ext cx="845921" cy="690752"/>
            <a:chOff x="732428" y="1198513"/>
            <a:chExt cx="845921" cy="690752"/>
          </a:xfrm>
        </p:grpSpPr>
        <p:grpSp>
          <p:nvGrpSpPr>
            <p:cNvPr id="6391" name="Google Shape;6391;p81"/>
            <p:cNvGrpSpPr/>
            <p:nvPr/>
          </p:nvGrpSpPr>
          <p:grpSpPr>
            <a:xfrm>
              <a:off x="823030" y="1198513"/>
              <a:ext cx="755319" cy="690752"/>
              <a:chOff x="823030" y="1198513"/>
              <a:chExt cx="755319" cy="690752"/>
            </a:xfrm>
          </p:grpSpPr>
          <p:sp>
            <p:nvSpPr>
              <p:cNvPr id="6392" name="Google Shape;6392;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1"/>
            <p:cNvGrpSpPr/>
            <p:nvPr/>
          </p:nvGrpSpPr>
          <p:grpSpPr>
            <a:xfrm>
              <a:off x="732428" y="1239937"/>
              <a:ext cx="739912" cy="607886"/>
              <a:chOff x="732428" y="1239937"/>
              <a:chExt cx="739912" cy="607886"/>
            </a:xfrm>
          </p:grpSpPr>
          <p:sp>
            <p:nvSpPr>
              <p:cNvPr id="6395" name="Google Shape;6395;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1"/>
            <p:cNvGrpSpPr/>
            <p:nvPr/>
          </p:nvGrpSpPr>
          <p:grpSpPr>
            <a:xfrm>
              <a:off x="732428" y="1277018"/>
              <a:ext cx="702832" cy="533758"/>
              <a:chOff x="732428" y="1277018"/>
              <a:chExt cx="702832" cy="533758"/>
            </a:xfrm>
          </p:grpSpPr>
          <p:sp>
            <p:nvSpPr>
              <p:cNvPr id="6398" name="Google Shape;6398;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81"/>
            <p:cNvGrpSpPr/>
            <p:nvPr/>
          </p:nvGrpSpPr>
          <p:grpSpPr>
            <a:xfrm>
              <a:off x="931170" y="1306653"/>
              <a:ext cx="647179" cy="474455"/>
              <a:chOff x="931170" y="1306653"/>
              <a:chExt cx="647179" cy="474455"/>
            </a:xfrm>
          </p:grpSpPr>
          <p:sp>
            <p:nvSpPr>
              <p:cNvPr id="6401" name="Google Shape;6401;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3" name="Google Shape;6403;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1"/>
          <p:cNvGrpSpPr/>
          <p:nvPr/>
        </p:nvGrpSpPr>
        <p:grpSpPr>
          <a:xfrm>
            <a:off x="3948600" y="971313"/>
            <a:ext cx="634656" cy="699982"/>
            <a:chOff x="5985650" y="2860025"/>
            <a:chExt cx="1396075" cy="1539775"/>
          </a:xfrm>
        </p:grpSpPr>
        <p:sp>
          <p:nvSpPr>
            <p:cNvPr id="6405" name="Google Shape;6405;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81"/>
          <p:cNvGrpSpPr/>
          <p:nvPr/>
        </p:nvGrpSpPr>
        <p:grpSpPr>
          <a:xfrm>
            <a:off x="4704250" y="971306"/>
            <a:ext cx="725845" cy="699975"/>
            <a:chOff x="4249973" y="1201875"/>
            <a:chExt cx="1958568" cy="1888762"/>
          </a:xfrm>
        </p:grpSpPr>
        <p:sp>
          <p:nvSpPr>
            <p:cNvPr id="6438" name="Google Shape;6438;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9" name="Google Shape;6439;p81"/>
            <p:cNvGrpSpPr/>
            <p:nvPr/>
          </p:nvGrpSpPr>
          <p:grpSpPr>
            <a:xfrm>
              <a:off x="5853086" y="1789142"/>
              <a:ext cx="355454" cy="1048099"/>
              <a:chOff x="5576108" y="2016725"/>
              <a:chExt cx="565200" cy="1666560"/>
            </a:xfrm>
          </p:grpSpPr>
          <p:sp>
            <p:nvSpPr>
              <p:cNvPr id="6440" name="Google Shape;6440;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41" name="Google Shape;6441;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81"/>
            <p:cNvGrpSpPr/>
            <p:nvPr/>
          </p:nvGrpSpPr>
          <p:grpSpPr>
            <a:xfrm>
              <a:off x="4869455" y="2691676"/>
              <a:ext cx="1013897" cy="398961"/>
              <a:chOff x="4012057" y="3451825"/>
              <a:chExt cx="1612175" cy="634379"/>
            </a:xfrm>
          </p:grpSpPr>
          <p:sp>
            <p:nvSpPr>
              <p:cNvPr id="6443" name="Google Shape;6443;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44" name="Google Shape;6444;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81"/>
            <p:cNvGrpSpPr/>
            <p:nvPr/>
          </p:nvGrpSpPr>
          <p:grpSpPr>
            <a:xfrm>
              <a:off x="4276937" y="2155961"/>
              <a:ext cx="651965" cy="891358"/>
              <a:chOff x="3069908" y="2599997"/>
              <a:chExt cx="1036675" cy="1417328"/>
            </a:xfrm>
          </p:grpSpPr>
          <p:sp>
            <p:nvSpPr>
              <p:cNvPr id="6446" name="Google Shape;6446;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47" name="Google Shape;6447;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1"/>
            <p:cNvGrpSpPr/>
            <p:nvPr/>
          </p:nvGrpSpPr>
          <p:grpSpPr>
            <a:xfrm>
              <a:off x="5054918" y="1201875"/>
              <a:ext cx="999548" cy="602711"/>
              <a:chOff x="4306958" y="1082925"/>
              <a:chExt cx="1589359" cy="958358"/>
            </a:xfrm>
          </p:grpSpPr>
          <p:sp>
            <p:nvSpPr>
              <p:cNvPr id="6449" name="Google Shape;6449;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50" name="Google Shape;6450;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81"/>
            <p:cNvGrpSpPr/>
            <p:nvPr/>
          </p:nvGrpSpPr>
          <p:grpSpPr>
            <a:xfrm>
              <a:off x="4249973" y="1303451"/>
              <a:ext cx="799317" cy="841334"/>
              <a:chOff x="3027033" y="1244439"/>
              <a:chExt cx="1270977" cy="1337786"/>
            </a:xfrm>
          </p:grpSpPr>
          <p:sp>
            <p:nvSpPr>
              <p:cNvPr id="6452" name="Google Shape;6452;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53" name="Google Shape;6453;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4" name="Google Shape;6454;p81"/>
          <p:cNvGrpSpPr/>
          <p:nvPr/>
        </p:nvGrpSpPr>
        <p:grpSpPr>
          <a:xfrm>
            <a:off x="4057114" y="1858087"/>
            <a:ext cx="750769" cy="683784"/>
            <a:chOff x="4204684" y="2104422"/>
            <a:chExt cx="699822" cy="637382"/>
          </a:xfrm>
        </p:grpSpPr>
        <p:grpSp>
          <p:nvGrpSpPr>
            <p:cNvPr id="6455" name="Google Shape;6455;p81"/>
            <p:cNvGrpSpPr/>
            <p:nvPr/>
          </p:nvGrpSpPr>
          <p:grpSpPr>
            <a:xfrm>
              <a:off x="4204684" y="2430067"/>
              <a:ext cx="342957" cy="311738"/>
              <a:chOff x="4204684" y="2430067"/>
              <a:chExt cx="342957" cy="311738"/>
            </a:xfrm>
          </p:grpSpPr>
          <p:sp>
            <p:nvSpPr>
              <p:cNvPr id="6456" name="Google Shape;6456;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81"/>
            <p:cNvGrpSpPr/>
            <p:nvPr/>
          </p:nvGrpSpPr>
          <p:grpSpPr>
            <a:xfrm>
              <a:off x="4561586" y="2430067"/>
              <a:ext cx="342920" cy="311738"/>
              <a:chOff x="4561586" y="2430067"/>
              <a:chExt cx="342920" cy="311738"/>
            </a:xfrm>
          </p:grpSpPr>
          <p:sp>
            <p:nvSpPr>
              <p:cNvPr id="6459" name="Google Shape;6459;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1"/>
            <p:cNvGrpSpPr/>
            <p:nvPr/>
          </p:nvGrpSpPr>
          <p:grpSpPr>
            <a:xfrm>
              <a:off x="4561586" y="2104422"/>
              <a:ext cx="342920" cy="311738"/>
              <a:chOff x="4561586" y="2104422"/>
              <a:chExt cx="342920" cy="311738"/>
            </a:xfrm>
          </p:grpSpPr>
          <p:sp>
            <p:nvSpPr>
              <p:cNvPr id="6462" name="Google Shape;6462;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81"/>
            <p:cNvGrpSpPr/>
            <p:nvPr/>
          </p:nvGrpSpPr>
          <p:grpSpPr>
            <a:xfrm>
              <a:off x="4204684" y="2104422"/>
              <a:ext cx="342957" cy="311664"/>
              <a:chOff x="4204684" y="2104422"/>
              <a:chExt cx="342957" cy="311664"/>
            </a:xfrm>
          </p:grpSpPr>
          <p:sp>
            <p:nvSpPr>
              <p:cNvPr id="6465" name="Google Shape;6465;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7" name="Google Shape;6467;p81"/>
          <p:cNvGrpSpPr/>
          <p:nvPr/>
        </p:nvGrpSpPr>
        <p:grpSpPr>
          <a:xfrm>
            <a:off x="5521547" y="971301"/>
            <a:ext cx="660591" cy="688867"/>
            <a:chOff x="5830645" y="1267368"/>
            <a:chExt cx="530340" cy="553040"/>
          </a:xfrm>
        </p:grpSpPr>
        <p:sp>
          <p:nvSpPr>
            <p:cNvPr id="6468" name="Google Shape;6468;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9" name="Google Shape;6469;p81"/>
            <p:cNvGrpSpPr/>
            <p:nvPr/>
          </p:nvGrpSpPr>
          <p:grpSpPr>
            <a:xfrm>
              <a:off x="5830645" y="1267368"/>
              <a:ext cx="259743" cy="269909"/>
              <a:chOff x="5830645" y="1267368"/>
              <a:chExt cx="259743" cy="269909"/>
            </a:xfrm>
          </p:grpSpPr>
          <p:sp>
            <p:nvSpPr>
              <p:cNvPr id="6470" name="Google Shape;6470;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81"/>
            <p:cNvGrpSpPr/>
            <p:nvPr/>
          </p:nvGrpSpPr>
          <p:grpSpPr>
            <a:xfrm>
              <a:off x="6101293" y="1267368"/>
              <a:ext cx="259692" cy="269909"/>
              <a:chOff x="6101293" y="1267368"/>
              <a:chExt cx="259692" cy="269909"/>
            </a:xfrm>
          </p:grpSpPr>
          <p:sp>
            <p:nvSpPr>
              <p:cNvPr id="6473" name="Google Shape;6473;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81"/>
            <p:cNvGrpSpPr/>
            <p:nvPr/>
          </p:nvGrpSpPr>
          <p:grpSpPr>
            <a:xfrm>
              <a:off x="5830645" y="1550500"/>
              <a:ext cx="259692" cy="269909"/>
              <a:chOff x="5830645" y="1550500"/>
              <a:chExt cx="259692" cy="269909"/>
            </a:xfrm>
          </p:grpSpPr>
          <p:sp>
            <p:nvSpPr>
              <p:cNvPr id="6476" name="Google Shape;6476;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1"/>
            <p:cNvGrpSpPr/>
            <p:nvPr/>
          </p:nvGrpSpPr>
          <p:grpSpPr>
            <a:xfrm>
              <a:off x="6101293" y="1550500"/>
              <a:ext cx="259692" cy="269909"/>
              <a:chOff x="6101293" y="1550500"/>
              <a:chExt cx="259692" cy="269909"/>
            </a:xfrm>
          </p:grpSpPr>
          <p:sp>
            <p:nvSpPr>
              <p:cNvPr id="6479" name="Google Shape;6479;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1" name="Google Shape;6481;p81"/>
          <p:cNvGrpSpPr/>
          <p:nvPr/>
        </p:nvGrpSpPr>
        <p:grpSpPr>
          <a:xfrm>
            <a:off x="723700" y="1861760"/>
            <a:ext cx="697154" cy="679574"/>
            <a:chOff x="2679875" y="2361475"/>
            <a:chExt cx="780425" cy="760575"/>
          </a:xfrm>
        </p:grpSpPr>
        <p:sp>
          <p:nvSpPr>
            <p:cNvPr id="6482" name="Google Shape;6482;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81"/>
          <p:cNvGrpSpPr/>
          <p:nvPr/>
        </p:nvGrpSpPr>
        <p:grpSpPr>
          <a:xfrm>
            <a:off x="3122859" y="971352"/>
            <a:ext cx="735829" cy="684547"/>
            <a:chOff x="3351965" y="1148808"/>
            <a:chExt cx="750770" cy="698375"/>
          </a:xfrm>
        </p:grpSpPr>
        <p:grpSp>
          <p:nvGrpSpPr>
            <p:cNvPr id="6489" name="Google Shape;6489;p81"/>
            <p:cNvGrpSpPr/>
            <p:nvPr/>
          </p:nvGrpSpPr>
          <p:grpSpPr>
            <a:xfrm>
              <a:off x="3586796" y="1148808"/>
              <a:ext cx="294857" cy="286830"/>
              <a:chOff x="3750225" y="1774000"/>
              <a:chExt cx="149575" cy="145525"/>
            </a:xfrm>
          </p:grpSpPr>
          <p:sp>
            <p:nvSpPr>
              <p:cNvPr id="6490" name="Google Shape;6490;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1"/>
            <p:cNvGrpSpPr/>
            <p:nvPr/>
          </p:nvGrpSpPr>
          <p:grpSpPr>
            <a:xfrm>
              <a:off x="3779245" y="1375768"/>
              <a:ext cx="323490" cy="286978"/>
              <a:chOff x="3847850" y="1889150"/>
              <a:chExt cx="164100" cy="145600"/>
            </a:xfrm>
          </p:grpSpPr>
          <p:sp>
            <p:nvSpPr>
              <p:cNvPr id="6493" name="Google Shape;6493;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81"/>
            <p:cNvGrpSpPr/>
            <p:nvPr/>
          </p:nvGrpSpPr>
          <p:grpSpPr>
            <a:xfrm>
              <a:off x="3351965" y="1330435"/>
              <a:ext cx="295449" cy="285401"/>
              <a:chOff x="3631100" y="1866150"/>
              <a:chExt cx="149875" cy="144800"/>
            </a:xfrm>
          </p:grpSpPr>
          <p:sp>
            <p:nvSpPr>
              <p:cNvPr id="6496" name="Google Shape;6496;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81"/>
            <p:cNvGrpSpPr/>
            <p:nvPr/>
          </p:nvGrpSpPr>
          <p:grpSpPr>
            <a:xfrm>
              <a:off x="3548208" y="1560352"/>
              <a:ext cx="294808" cy="286830"/>
              <a:chOff x="3730650" y="1982800"/>
              <a:chExt cx="149550" cy="145525"/>
            </a:xfrm>
          </p:grpSpPr>
          <p:sp>
            <p:nvSpPr>
              <p:cNvPr id="6499" name="Google Shape;6499;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1" name="Google Shape;6501;p81"/>
          <p:cNvGrpSpPr/>
          <p:nvPr/>
        </p:nvGrpSpPr>
        <p:grpSpPr>
          <a:xfrm>
            <a:off x="7624512" y="971306"/>
            <a:ext cx="804565" cy="677795"/>
            <a:chOff x="7636443" y="1204988"/>
            <a:chExt cx="804565" cy="677795"/>
          </a:xfrm>
        </p:grpSpPr>
        <p:grpSp>
          <p:nvGrpSpPr>
            <p:cNvPr id="6502" name="Google Shape;6502;p81"/>
            <p:cNvGrpSpPr/>
            <p:nvPr/>
          </p:nvGrpSpPr>
          <p:grpSpPr>
            <a:xfrm>
              <a:off x="7636443" y="1509705"/>
              <a:ext cx="804565" cy="373078"/>
              <a:chOff x="7636443" y="1509705"/>
              <a:chExt cx="804565" cy="373078"/>
            </a:xfrm>
          </p:grpSpPr>
          <p:sp>
            <p:nvSpPr>
              <p:cNvPr id="6503" name="Google Shape;6503;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81"/>
            <p:cNvGrpSpPr/>
            <p:nvPr/>
          </p:nvGrpSpPr>
          <p:grpSpPr>
            <a:xfrm>
              <a:off x="7636443" y="1408133"/>
              <a:ext cx="804565" cy="373078"/>
              <a:chOff x="7636443" y="1408133"/>
              <a:chExt cx="804565" cy="373078"/>
            </a:xfrm>
          </p:grpSpPr>
          <p:sp>
            <p:nvSpPr>
              <p:cNvPr id="6506" name="Google Shape;6506;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81"/>
            <p:cNvGrpSpPr/>
            <p:nvPr/>
          </p:nvGrpSpPr>
          <p:grpSpPr>
            <a:xfrm>
              <a:off x="7636443" y="1306560"/>
              <a:ext cx="804565" cy="373078"/>
              <a:chOff x="7636443" y="1306560"/>
              <a:chExt cx="804565" cy="373078"/>
            </a:xfrm>
          </p:grpSpPr>
          <p:sp>
            <p:nvSpPr>
              <p:cNvPr id="6509" name="Google Shape;6509;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81"/>
            <p:cNvGrpSpPr/>
            <p:nvPr/>
          </p:nvGrpSpPr>
          <p:grpSpPr>
            <a:xfrm>
              <a:off x="7636443" y="1204988"/>
              <a:ext cx="804565" cy="373078"/>
              <a:chOff x="7636443" y="1204988"/>
              <a:chExt cx="804565" cy="373078"/>
            </a:xfrm>
          </p:grpSpPr>
          <p:sp>
            <p:nvSpPr>
              <p:cNvPr id="6512" name="Google Shape;6512;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14" name="Google Shape;6514;p81"/>
          <p:cNvGrpSpPr/>
          <p:nvPr/>
        </p:nvGrpSpPr>
        <p:grpSpPr>
          <a:xfrm>
            <a:off x="4963358" y="1878721"/>
            <a:ext cx="661339" cy="661188"/>
            <a:chOff x="3990000" y="975400"/>
            <a:chExt cx="3934200" cy="3933300"/>
          </a:xfrm>
        </p:grpSpPr>
        <p:sp>
          <p:nvSpPr>
            <p:cNvPr id="6515" name="Google Shape;6515;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1"/>
          <p:cNvGrpSpPr/>
          <p:nvPr/>
        </p:nvGrpSpPr>
        <p:grpSpPr>
          <a:xfrm>
            <a:off x="6607006" y="1857359"/>
            <a:ext cx="868881" cy="684241"/>
            <a:chOff x="6598259" y="2078634"/>
            <a:chExt cx="868881" cy="684241"/>
          </a:xfrm>
        </p:grpSpPr>
        <p:sp>
          <p:nvSpPr>
            <p:cNvPr id="6520" name="Google Shape;6520;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6" name="Google Shape;6526;p81"/>
            <p:cNvGrpSpPr/>
            <p:nvPr/>
          </p:nvGrpSpPr>
          <p:grpSpPr>
            <a:xfrm>
              <a:off x="6808175" y="2078634"/>
              <a:ext cx="452229" cy="684241"/>
              <a:chOff x="6808175" y="2078634"/>
              <a:chExt cx="452229" cy="684241"/>
            </a:xfrm>
          </p:grpSpPr>
          <p:sp>
            <p:nvSpPr>
              <p:cNvPr id="6527" name="Google Shape;6527;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3" name="Google Shape;6533;p81"/>
              <p:cNvGrpSpPr/>
              <p:nvPr/>
            </p:nvGrpSpPr>
            <p:grpSpPr>
              <a:xfrm>
                <a:off x="6821586" y="2078634"/>
                <a:ext cx="426871" cy="684241"/>
                <a:chOff x="6821586" y="2078634"/>
                <a:chExt cx="426871" cy="684241"/>
              </a:xfrm>
            </p:grpSpPr>
            <p:grpSp>
              <p:nvGrpSpPr>
                <p:cNvPr id="6534" name="Google Shape;6534;p81"/>
                <p:cNvGrpSpPr/>
                <p:nvPr/>
              </p:nvGrpSpPr>
              <p:grpSpPr>
                <a:xfrm>
                  <a:off x="6821586" y="2078634"/>
                  <a:ext cx="426871" cy="684241"/>
                  <a:chOff x="6821586" y="2078634"/>
                  <a:chExt cx="426871" cy="684241"/>
                </a:xfrm>
              </p:grpSpPr>
              <p:sp>
                <p:nvSpPr>
                  <p:cNvPr id="6535" name="Google Shape;6535;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4" name="Google Shape;6554;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60" name="Google Shape;6560;p81"/>
          <p:cNvGrpSpPr/>
          <p:nvPr/>
        </p:nvGrpSpPr>
        <p:grpSpPr>
          <a:xfrm>
            <a:off x="5780173" y="1862968"/>
            <a:ext cx="671358" cy="671358"/>
            <a:chOff x="6535625" y="760425"/>
            <a:chExt cx="1665900" cy="1665900"/>
          </a:xfrm>
        </p:grpSpPr>
        <p:sp>
          <p:nvSpPr>
            <p:cNvPr id="6561" name="Google Shape;6561;p8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81"/>
          <p:cNvGrpSpPr/>
          <p:nvPr/>
        </p:nvGrpSpPr>
        <p:grpSpPr>
          <a:xfrm>
            <a:off x="716989" y="3531368"/>
            <a:ext cx="1340789" cy="640830"/>
            <a:chOff x="238125" y="1151100"/>
            <a:chExt cx="7139450" cy="3412300"/>
          </a:xfrm>
        </p:grpSpPr>
        <p:sp>
          <p:nvSpPr>
            <p:cNvPr id="6566" name="Google Shape;6566;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81"/>
          <p:cNvGrpSpPr/>
          <p:nvPr/>
        </p:nvGrpSpPr>
        <p:grpSpPr>
          <a:xfrm>
            <a:off x="5584212" y="2734649"/>
            <a:ext cx="985357" cy="585764"/>
            <a:chOff x="5145061" y="2881789"/>
            <a:chExt cx="1107641" cy="658458"/>
          </a:xfrm>
        </p:grpSpPr>
        <p:grpSp>
          <p:nvGrpSpPr>
            <p:cNvPr id="6579" name="Google Shape;6579;p81"/>
            <p:cNvGrpSpPr/>
            <p:nvPr/>
          </p:nvGrpSpPr>
          <p:grpSpPr>
            <a:xfrm>
              <a:off x="5722989" y="3244587"/>
              <a:ext cx="529713" cy="295659"/>
              <a:chOff x="5722989" y="3244587"/>
              <a:chExt cx="529713" cy="295659"/>
            </a:xfrm>
          </p:grpSpPr>
          <p:sp>
            <p:nvSpPr>
              <p:cNvPr id="6580" name="Google Shape;6580;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81" name="Google Shape;6581;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82" name="Google Shape;6582;p81"/>
            <p:cNvGrpSpPr/>
            <p:nvPr/>
          </p:nvGrpSpPr>
          <p:grpSpPr>
            <a:xfrm>
              <a:off x="5145061" y="3244587"/>
              <a:ext cx="536807" cy="295659"/>
              <a:chOff x="5145061" y="3244587"/>
              <a:chExt cx="536807" cy="295659"/>
            </a:xfrm>
          </p:grpSpPr>
          <p:sp>
            <p:nvSpPr>
              <p:cNvPr id="6583" name="Google Shape;6583;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84" name="Google Shape;6584;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85" name="Google Shape;6585;p81"/>
            <p:cNvGrpSpPr/>
            <p:nvPr/>
          </p:nvGrpSpPr>
          <p:grpSpPr>
            <a:xfrm>
              <a:off x="5341327" y="2898245"/>
              <a:ext cx="532309" cy="614891"/>
              <a:chOff x="5341327" y="2898245"/>
              <a:chExt cx="532309" cy="614891"/>
            </a:xfrm>
          </p:grpSpPr>
          <p:sp>
            <p:nvSpPr>
              <p:cNvPr id="6586" name="Google Shape;6586;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87" name="Google Shape;6587;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88" name="Google Shape;6588;p81"/>
            <p:cNvGrpSpPr/>
            <p:nvPr/>
          </p:nvGrpSpPr>
          <p:grpSpPr>
            <a:xfrm>
              <a:off x="5532290" y="2881789"/>
              <a:ext cx="620516" cy="305456"/>
              <a:chOff x="5532290" y="2881789"/>
              <a:chExt cx="620516" cy="305456"/>
            </a:xfrm>
          </p:grpSpPr>
          <p:sp>
            <p:nvSpPr>
              <p:cNvPr id="6589" name="Google Shape;6589;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90" name="Google Shape;6590;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591" name="Google Shape;6591;p81"/>
          <p:cNvGrpSpPr/>
          <p:nvPr/>
        </p:nvGrpSpPr>
        <p:grpSpPr>
          <a:xfrm>
            <a:off x="8163135" y="3526707"/>
            <a:ext cx="269068" cy="645491"/>
            <a:chOff x="7026852" y="3311869"/>
            <a:chExt cx="434331" cy="1041954"/>
          </a:xfrm>
        </p:grpSpPr>
        <p:sp>
          <p:nvSpPr>
            <p:cNvPr id="6592" name="Google Shape;6592;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81"/>
          <p:cNvGrpSpPr/>
          <p:nvPr/>
        </p:nvGrpSpPr>
        <p:grpSpPr>
          <a:xfrm>
            <a:off x="6179716" y="3565945"/>
            <a:ext cx="293882" cy="293836"/>
            <a:chOff x="4873519" y="3311869"/>
            <a:chExt cx="499374" cy="499296"/>
          </a:xfrm>
        </p:grpSpPr>
        <p:sp>
          <p:nvSpPr>
            <p:cNvPr id="6596" name="Google Shape;6596;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1"/>
          <p:cNvGrpSpPr/>
          <p:nvPr/>
        </p:nvGrpSpPr>
        <p:grpSpPr>
          <a:xfrm>
            <a:off x="6179716" y="3878316"/>
            <a:ext cx="293882" cy="293882"/>
            <a:chOff x="4873519" y="3875839"/>
            <a:chExt cx="499374" cy="499374"/>
          </a:xfrm>
        </p:grpSpPr>
        <p:sp>
          <p:nvSpPr>
            <p:cNvPr id="6599" name="Google Shape;6599;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1"/>
          <p:cNvGrpSpPr/>
          <p:nvPr/>
        </p:nvGrpSpPr>
        <p:grpSpPr>
          <a:xfrm>
            <a:off x="2410244" y="1850269"/>
            <a:ext cx="698104" cy="698208"/>
            <a:chOff x="2565073" y="2075876"/>
            <a:chExt cx="672482" cy="672518"/>
          </a:xfrm>
        </p:grpSpPr>
        <p:sp>
          <p:nvSpPr>
            <p:cNvPr id="6602" name="Google Shape;6602;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1"/>
          <p:cNvGrpSpPr/>
          <p:nvPr/>
        </p:nvGrpSpPr>
        <p:grpSpPr>
          <a:xfrm>
            <a:off x="5633655" y="3534869"/>
            <a:ext cx="438354" cy="637329"/>
            <a:chOff x="1697726" y="3244179"/>
            <a:chExt cx="788124" cy="1146069"/>
          </a:xfrm>
        </p:grpSpPr>
        <p:sp>
          <p:nvSpPr>
            <p:cNvPr id="6609" name="Google Shape;6609;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1" name="Google Shape;6611;p81"/>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2" name="Google Shape;6612;p81"/>
          <p:cNvGrpSpPr/>
          <p:nvPr/>
        </p:nvGrpSpPr>
        <p:grpSpPr>
          <a:xfrm>
            <a:off x="7634869" y="1863232"/>
            <a:ext cx="799565" cy="670282"/>
            <a:chOff x="7617850" y="2063282"/>
            <a:chExt cx="799565" cy="670282"/>
          </a:xfrm>
        </p:grpSpPr>
        <p:cxnSp>
          <p:nvCxnSpPr>
            <p:cNvPr id="6613" name="Google Shape;6613;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614" name="Google Shape;6614;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615" name="Google Shape;6615;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616" name="Google Shape;6616;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617" name="Google Shape;6617;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618" name="Google Shape;6618;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619" name="Google Shape;6619;p81"/>
            <p:cNvGrpSpPr/>
            <p:nvPr/>
          </p:nvGrpSpPr>
          <p:grpSpPr>
            <a:xfrm>
              <a:off x="7734309" y="2063282"/>
              <a:ext cx="570957" cy="620095"/>
              <a:chOff x="7734309" y="2063282"/>
              <a:chExt cx="570957" cy="620095"/>
            </a:xfrm>
          </p:grpSpPr>
          <p:grpSp>
            <p:nvGrpSpPr>
              <p:cNvPr id="6620" name="Google Shape;6620;p81"/>
              <p:cNvGrpSpPr/>
              <p:nvPr/>
            </p:nvGrpSpPr>
            <p:grpSpPr>
              <a:xfrm>
                <a:off x="8031573" y="2063282"/>
                <a:ext cx="273693" cy="620095"/>
                <a:chOff x="8031573" y="2063282"/>
                <a:chExt cx="273693" cy="620095"/>
              </a:xfrm>
            </p:grpSpPr>
            <p:sp>
              <p:nvSpPr>
                <p:cNvPr id="6621" name="Google Shape;6621;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81"/>
              <p:cNvGrpSpPr/>
              <p:nvPr/>
            </p:nvGrpSpPr>
            <p:grpSpPr>
              <a:xfrm flipH="1">
                <a:off x="7734309" y="2063282"/>
                <a:ext cx="273693" cy="620095"/>
                <a:chOff x="8031573" y="2063282"/>
                <a:chExt cx="273693" cy="620095"/>
              </a:xfrm>
            </p:grpSpPr>
            <p:sp>
              <p:nvSpPr>
                <p:cNvPr id="6626" name="Google Shape;6626;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30" name="Google Shape;6630;p81"/>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2" name="Google Shape;6632;p81"/>
          <p:cNvGrpSpPr/>
          <p:nvPr/>
        </p:nvGrpSpPr>
        <p:grpSpPr>
          <a:xfrm>
            <a:off x="7821475" y="2716715"/>
            <a:ext cx="602567" cy="601884"/>
            <a:chOff x="1186975" y="238125"/>
            <a:chExt cx="5244275" cy="5238325"/>
          </a:xfrm>
        </p:grpSpPr>
        <p:sp>
          <p:nvSpPr>
            <p:cNvPr id="6633" name="Google Shape;6633;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81"/>
          <p:cNvGrpSpPr/>
          <p:nvPr/>
        </p:nvGrpSpPr>
        <p:grpSpPr>
          <a:xfrm>
            <a:off x="3264213" y="1856199"/>
            <a:ext cx="651848" cy="687338"/>
            <a:chOff x="3400515" y="2056248"/>
            <a:chExt cx="698134" cy="735987"/>
          </a:xfrm>
        </p:grpSpPr>
        <p:grpSp>
          <p:nvGrpSpPr>
            <p:cNvPr id="6638" name="Google Shape;6638;p81"/>
            <p:cNvGrpSpPr/>
            <p:nvPr/>
          </p:nvGrpSpPr>
          <p:grpSpPr>
            <a:xfrm>
              <a:off x="3400515" y="2283913"/>
              <a:ext cx="312919" cy="219900"/>
              <a:chOff x="3400515" y="2283913"/>
              <a:chExt cx="312919" cy="219900"/>
            </a:xfrm>
          </p:grpSpPr>
          <p:sp>
            <p:nvSpPr>
              <p:cNvPr id="6639" name="Google Shape;6639;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40" name="Google Shape;6640;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641" name="Google Shape;6641;p81"/>
            <p:cNvGrpSpPr/>
            <p:nvPr/>
          </p:nvGrpSpPr>
          <p:grpSpPr>
            <a:xfrm>
              <a:off x="3547823" y="2461089"/>
              <a:ext cx="219900" cy="331146"/>
              <a:chOff x="3547823" y="2461089"/>
              <a:chExt cx="219900" cy="331146"/>
            </a:xfrm>
          </p:grpSpPr>
          <p:sp>
            <p:nvSpPr>
              <p:cNvPr id="6642" name="Google Shape;6642;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43" name="Google Shape;6643;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644" name="Google Shape;6644;p81"/>
            <p:cNvGrpSpPr/>
            <p:nvPr/>
          </p:nvGrpSpPr>
          <p:grpSpPr>
            <a:xfrm>
              <a:off x="3734138" y="2461089"/>
              <a:ext cx="219900" cy="331146"/>
              <a:chOff x="3734138" y="2461089"/>
              <a:chExt cx="219900" cy="331146"/>
            </a:xfrm>
          </p:grpSpPr>
          <p:sp>
            <p:nvSpPr>
              <p:cNvPr id="6645" name="Google Shape;6645;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46" name="Google Shape;6646;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647" name="Google Shape;6647;p81"/>
            <p:cNvGrpSpPr/>
            <p:nvPr/>
          </p:nvGrpSpPr>
          <p:grpSpPr>
            <a:xfrm>
              <a:off x="3787560" y="2281742"/>
              <a:ext cx="311089" cy="219900"/>
              <a:chOff x="3787560" y="2281742"/>
              <a:chExt cx="311089" cy="219900"/>
            </a:xfrm>
          </p:grpSpPr>
          <p:sp>
            <p:nvSpPr>
              <p:cNvPr id="6648" name="Google Shape;6648;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49" name="Google Shape;6649;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650" name="Google Shape;6650;p81"/>
            <p:cNvGrpSpPr/>
            <p:nvPr/>
          </p:nvGrpSpPr>
          <p:grpSpPr>
            <a:xfrm>
              <a:off x="3637290" y="2056248"/>
              <a:ext cx="219900" cy="330736"/>
              <a:chOff x="3637290" y="2056248"/>
              <a:chExt cx="219900" cy="330736"/>
            </a:xfrm>
          </p:grpSpPr>
          <p:sp>
            <p:nvSpPr>
              <p:cNvPr id="6651" name="Google Shape;6651;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652" name="Google Shape;6652;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653" name="Google Shape;6653;p81"/>
          <p:cNvGrpSpPr/>
          <p:nvPr/>
        </p:nvGrpSpPr>
        <p:grpSpPr>
          <a:xfrm>
            <a:off x="2555919" y="2726205"/>
            <a:ext cx="1268144" cy="592394"/>
            <a:chOff x="238125" y="1188750"/>
            <a:chExt cx="7140450" cy="3335550"/>
          </a:xfrm>
        </p:grpSpPr>
        <p:sp>
          <p:nvSpPr>
            <p:cNvPr id="6654" name="Google Shape;6654;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1"/>
          <p:cNvGrpSpPr/>
          <p:nvPr/>
        </p:nvGrpSpPr>
        <p:grpSpPr>
          <a:xfrm>
            <a:off x="6663819" y="2728360"/>
            <a:ext cx="1053944" cy="590147"/>
            <a:chOff x="238125" y="1335475"/>
            <a:chExt cx="5418735" cy="3034175"/>
          </a:xfrm>
        </p:grpSpPr>
        <p:sp>
          <p:nvSpPr>
            <p:cNvPr id="6660" name="Google Shape;6660;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81"/>
          <p:cNvGrpSpPr/>
          <p:nvPr/>
        </p:nvGrpSpPr>
        <p:grpSpPr>
          <a:xfrm>
            <a:off x="4094628" y="3533259"/>
            <a:ext cx="1268207" cy="638939"/>
            <a:chOff x="3967651" y="3645904"/>
            <a:chExt cx="1479304" cy="745292"/>
          </a:xfrm>
        </p:grpSpPr>
        <p:grpSp>
          <p:nvGrpSpPr>
            <p:cNvPr id="6664" name="Google Shape;6664;p81"/>
            <p:cNvGrpSpPr/>
            <p:nvPr/>
          </p:nvGrpSpPr>
          <p:grpSpPr>
            <a:xfrm>
              <a:off x="3967651" y="4009026"/>
              <a:ext cx="1479304" cy="382170"/>
              <a:chOff x="3967651" y="4009026"/>
              <a:chExt cx="1479304" cy="382170"/>
            </a:xfrm>
          </p:grpSpPr>
          <p:grpSp>
            <p:nvGrpSpPr>
              <p:cNvPr id="6665" name="Google Shape;6665;p81"/>
              <p:cNvGrpSpPr/>
              <p:nvPr/>
            </p:nvGrpSpPr>
            <p:grpSpPr>
              <a:xfrm>
                <a:off x="4892216" y="4195630"/>
                <a:ext cx="554739" cy="195566"/>
                <a:chOff x="3604375" y="4892160"/>
                <a:chExt cx="1651500" cy="582215"/>
              </a:xfrm>
            </p:grpSpPr>
            <p:sp>
              <p:nvSpPr>
                <p:cNvPr id="6666" name="Google Shape;6666;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1"/>
              <p:cNvGrpSpPr/>
              <p:nvPr/>
            </p:nvGrpSpPr>
            <p:grpSpPr>
              <a:xfrm>
                <a:off x="3967651" y="4146303"/>
                <a:ext cx="579402" cy="244893"/>
                <a:chOff x="851875" y="4745310"/>
                <a:chExt cx="1724925" cy="729065"/>
              </a:xfrm>
            </p:grpSpPr>
            <p:sp>
              <p:nvSpPr>
                <p:cNvPr id="6669" name="Google Shape;6669;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81"/>
              <p:cNvGrpSpPr/>
              <p:nvPr/>
            </p:nvGrpSpPr>
            <p:grpSpPr>
              <a:xfrm>
                <a:off x="4460753" y="4009026"/>
                <a:ext cx="493110" cy="382170"/>
                <a:chOff x="2319875" y="4336625"/>
                <a:chExt cx="1468025" cy="1137750"/>
              </a:xfrm>
            </p:grpSpPr>
            <p:sp>
              <p:nvSpPr>
                <p:cNvPr id="6672" name="Google Shape;6672;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4" name="Google Shape;6674;p81"/>
            <p:cNvGrpSpPr/>
            <p:nvPr/>
          </p:nvGrpSpPr>
          <p:grpSpPr>
            <a:xfrm>
              <a:off x="4479443" y="3645904"/>
              <a:ext cx="455965" cy="388789"/>
              <a:chOff x="2957425" y="238100"/>
              <a:chExt cx="1910200" cy="1628775"/>
            </a:xfrm>
          </p:grpSpPr>
          <p:sp>
            <p:nvSpPr>
              <p:cNvPr id="6675" name="Google Shape;6675;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5" name="Google Shape;6685;p81"/>
          <p:cNvGrpSpPr/>
          <p:nvPr/>
        </p:nvGrpSpPr>
        <p:grpSpPr>
          <a:xfrm>
            <a:off x="2480742" y="3534460"/>
            <a:ext cx="1243128" cy="637739"/>
            <a:chOff x="2496310" y="3693351"/>
            <a:chExt cx="1342906" cy="688926"/>
          </a:xfrm>
        </p:grpSpPr>
        <p:grpSp>
          <p:nvGrpSpPr>
            <p:cNvPr id="6686" name="Google Shape;6686;p81"/>
            <p:cNvGrpSpPr/>
            <p:nvPr/>
          </p:nvGrpSpPr>
          <p:grpSpPr>
            <a:xfrm>
              <a:off x="2496310" y="3693351"/>
              <a:ext cx="1342906" cy="688875"/>
              <a:chOff x="2496310" y="3693351"/>
              <a:chExt cx="1342906" cy="688875"/>
            </a:xfrm>
          </p:grpSpPr>
          <p:sp>
            <p:nvSpPr>
              <p:cNvPr id="6687" name="Google Shape;6687;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3" name="Google Shape;6693;p81"/>
              <p:cNvCxnSpPr>
                <a:stCxn id="669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694" name="Google Shape;6694;p81"/>
              <p:cNvCxnSpPr>
                <a:stCxn id="668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695" name="Google Shape;6695;p81"/>
              <p:cNvCxnSpPr>
                <a:stCxn id="668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96" name="Google Shape;6696;p81"/>
              <p:cNvCxnSpPr>
                <a:stCxn id="669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97" name="Google Shape;6697;p81"/>
              <p:cNvCxnSpPr>
                <a:stCxn id="669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698" name="Google Shape;6698;p81"/>
            <p:cNvGrpSpPr/>
            <p:nvPr/>
          </p:nvGrpSpPr>
          <p:grpSpPr>
            <a:xfrm>
              <a:off x="2675275" y="3930557"/>
              <a:ext cx="1003306" cy="451719"/>
              <a:chOff x="2675275" y="4174282"/>
              <a:chExt cx="1003306" cy="451719"/>
            </a:xfrm>
          </p:grpSpPr>
          <p:sp>
            <p:nvSpPr>
              <p:cNvPr id="6699" name="Google Shape;6699;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2" name="Google Shape;6702;p81"/>
          <p:cNvGrpSpPr/>
          <p:nvPr/>
        </p:nvGrpSpPr>
        <p:grpSpPr>
          <a:xfrm>
            <a:off x="1654412" y="971306"/>
            <a:ext cx="574511" cy="874709"/>
            <a:chOff x="1715404" y="1112080"/>
            <a:chExt cx="642270" cy="977984"/>
          </a:xfrm>
        </p:grpSpPr>
        <p:grpSp>
          <p:nvGrpSpPr>
            <p:cNvPr id="6703" name="Google Shape;6703;p81"/>
            <p:cNvGrpSpPr/>
            <p:nvPr/>
          </p:nvGrpSpPr>
          <p:grpSpPr>
            <a:xfrm>
              <a:off x="1715404" y="1112080"/>
              <a:ext cx="642270" cy="977984"/>
              <a:chOff x="1715404" y="1112080"/>
              <a:chExt cx="642270" cy="977984"/>
            </a:xfrm>
          </p:grpSpPr>
          <p:sp>
            <p:nvSpPr>
              <p:cNvPr id="6704" name="Google Shape;6704;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1"/>
            <p:cNvGrpSpPr/>
            <p:nvPr/>
          </p:nvGrpSpPr>
          <p:grpSpPr>
            <a:xfrm>
              <a:off x="1768927" y="1165603"/>
              <a:ext cx="535225" cy="851367"/>
              <a:chOff x="1768927" y="1165603"/>
              <a:chExt cx="535225" cy="851367"/>
            </a:xfrm>
          </p:grpSpPr>
          <p:sp>
            <p:nvSpPr>
              <p:cNvPr id="6707" name="Google Shape;6707;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1"/>
            <p:cNvGrpSpPr/>
            <p:nvPr/>
          </p:nvGrpSpPr>
          <p:grpSpPr>
            <a:xfrm>
              <a:off x="1822449" y="1219125"/>
              <a:ext cx="428180" cy="718859"/>
              <a:chOff x="1822449" y="1219125"/>
              <a:chExt cx="428180" cy="718859"/>
            </a:xfrm>
          </p:grpSpPr>
          <p:sp>
            <p:nvSpPr>
              <p:cNvPr id="6710" name="Google Shape;6710;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1"/>
            <p:cNvGrpSpPr/>
            <p:nvPr/>
          </p:nvGrpSpPr>
          <p:grpSpPr>
            <a:xfrm>
              <a:off x="1875972" y="1272648"/>
              <a:ext cx="321135" cy="586939"/>
              <a:chOff x="1875972" y="1272648"/>
              <a:chExt cx="321135" cy="586939"/>
            </a:xfrm>
          </p:grpSpPr>
          <p:sp>
            <p:nvSpPr>
              <p:cNvPr id="6713" name="Google Shape;6713;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5" name="Google Shape;6715;p81"/>
          <p:cNvGrpSpPr/>
          <p:nvPr/>
        </p:nvGrpSpPr>
        <p:grpSpPr>
          <a:xfrm>
            <a:off x="7761573" y="3528028"/>
            <a:ext cx="293855" cy="644170"/>
            <a:chOff x="241025" y="3151575"/>
            <a:chExt cx="293855" cy="644170"/>
          </a:xfrm>
        </p:grpSpPr>
        <p:sp>
          <p:nvSpPr>
            <p:cNvPr id="6716" name="Google Shape;6716;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1"/>
          <p:cNvGrpSpPr/>
          <p:nvPr/>
        </p:nvGrpSpPr>
        <p:grpSpPr>
          <a:xfrm>
            <a:off x="709557" y="2728028"/>
            <a:ext cx="1779649" cy="591620"/>
            <a:chOff x="246070" y="1983375"/>
            <a:chExt cx="1855347" cy="616849"/>
          </a:xfrm>
        </p:grpSpPr>
        <p:sp>
          <p:nvSpPr>
            <p:cNvPr id="6719" name="Google Shape;6719;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81"/>
          <p:cNvGrpSpPr/>
          <p:nvPr/>
        </p:nvGrpSpPr>
        <p:grpSpPr>
          <a:xfrm>
            <a:off x="2320424" y="971306"/>
            <a:ext cx="711055" cy="745993"/>
            <a:chOff x="2496269" y="1171698"/>
            <a:chExt cx="761953" cy="799392"/>
          </a:xfrm>
        </p:grpSpPr>
        <p:grpSp>
          <p:nvGrpSpPr>
            <p:cNvPr id="6729" name="Google Shape;6729;p81"/>
            <p:cNvGrpSpPr/>
            <p:nvPr/>
          </p:nvGrpSpPr>
          <p:grpSpPr>
            <a:xfrm>
              <a:off x="2496269" y="1171698"/>
              <a:ext cx="761953" cy="723022"/>
              <a:chOff x="2496269" y="1171698"/>
              <a:chExt cx="761953" cy="723022"/>
            </a:xfrm>
          </p:grpSpPr>
          <p:sp>
            <p:nvSpPr>
              <p:cNvPr id="6730" name="Google Shape;6730;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2" name="Google Shape;6732;p81"/>
              <p:cNvGrpSpPr/>
              <p:nvPr/>
            </p:nvGrpSpPr>
            <p:grpSpPr>
              <a:xfrm>
                <a:off x="2496269" y="1171698"/>
                <a:ext cx="761953" cy="723022"/>
                <a:chOff x="2496269" y="1120652"/>
                <a:chExt cx="761953" cy="723022"/>
              </a:xfrm>
            </p:grpSpPr>
            <p:grpSp>
              <p:nvGrpSpPr>
                <p:cNvPr id="6733" name="Google Shape;6733;p81"/>
                <p:cNvGrpSpPr/>
                <p:nvPr/>
              </p:nvGrpSpPr>
              <p:grpSpPr>
                <a:xfrm>
                  <a:off x="2496269" y="1120652"/>
                  <a:ext cx="761953" cy="723022"/>
                  <a:chOff x="2496269" y="1120652"/>
                  <a:chExt cx="761953" cy="723022"/>
                </a:xfrm>
              </p:grpSpPr>
              <p:grpSp>
                <p:nvGrpSpPr>
                  <p:cNvPr id="6734" name="Google Shape;6734;p81"/>
                  <p:cNvGrpSpPr/>
                  <p:nvPr/>
                </p:nvGrpSpPr>
                <p:grpSpPr>
                  <a:xfrm>
                    <a:off x="2496269" y="1304589"/>
                    <a:ext cx="407089" cy="305057"/>
                    <a:chOff x="2496269" y="1304589"/>
                    <a:chExt cx="407089" cy="305057"/>
                  </a:xfrm>
                </p:grpSpPr>
                <p:sp>
                  <p:nvSpPr>
                    <p:cNvPr id="6735" name="Google Shape;6735;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1"/>
                  <p:cNvGrpSpPr/>
                  <p:nvPr/>
                </p:nvGrpSpPr>
                <p:grpSpPr>
                  <a:xfrm>
                    <a:off x="2586468" y="1493376"/>
                    <a:ext cx="358850" cy="349656"/>
                    <a:chOff x="2586468" y="1493376"/>
                    <a:chExt cx="358850" cy="349656"/>
                  </a:xfrm>
                </p:grpSpPr>
                <p:sp>
                  <p:nvSpPr>
                    <p:cNvPr id="6738" name="Google Shape;6738;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1"/>
                  <p:cNvGrpSpPr/>
                  <p:nvPr/>
                </p:nvGrpSpPr>
                <p:grpSpPr>
                  <a:xfrm>
                    <a:off x="2807939" y="1494024"/>
                    <a:ext cx="358857" cy="349650"/>
                    <a:chOff x="2807939" y="1494024"/>
                    <a:chExt cx="358857" cy="349650"/>
                  </a:xfrm>
                </p:grpSpPr>
                <p:sp>
                  <p:nvSpPr>
                    <p:cNvPr id="6741" name="Google Shape;6741;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1"/>
                  <p:cNvGrpSpPr/>
                  <p:nvPr/>
                </p:nvGrpSpPr>
                <p:grpSpPr>
                  <a:xfrm>
                    <a:off x="2851133" y="1305635"/>
                    <a:ext cx="407089" cy="305057"/>
                    <a:chOff x="2851133" y="1305635"/>
                    <a:chExt cx="407089" cy="305057"/>
                  </a:xfrm>
                </p:grpSpPr>
                <p:sp>
                  <p:nvSpPr>
                    <p:cNvPr id="6744" name="Google Shape;6744;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1"/>
                  <p:cNvGrpSpPr/>
                  <p:nvPr/>
                </p:nvGrpSpPr>
                <p:grpSpPr>
                  <a:xfrm>
                    <a:off x="2727495" y="1120652"/>
                    <a:ext cx="300271" cy="396358"/>
                    <a:chOff x="2727495" y="1120652"/>
                    <a:chExt cx="300271" cy="396358"/>
                  </a:xfrm>
                </p:grpSpPr>
                <p:sp>
                  <p:nvSpPr>
                    <p:cNvPr id="6747" name="Google Shape;6747;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49" name="Google Shape;6749;p81"/>
                <p:cNvGrpSpPr/>
                <p:nvPr/>
              </p:nvGrpSpPr>
              <p:grpSpPr>
                <a:xfrm>
                  <a:off x="2722305" y="1350460"/>
                  <a:ext cx="308357" cy="308344"/>
                  <a:chOff x="2722305" y="1350460"/>
                  <a:chExt cx="308357" cy="308344"/>
                </a:xfrm>
              </p:grpSpPr>
              <p:sp>
                <p:nvSpPr>
                  <p:cNvPr id="6750" name="Google Shape;6750;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1" name="Google Shape;6751;p81"/>
                  <p:cNvGrpSpPr/>
                  <p:nvPr/>
                </p:nvGrpSpPr>
                <p:grpSpPr>
                  <a:xfrm>
                    <a:off x="2725064" y="1364529"/>
                    <a:ext cx="297954" cy="280182"/>
                    <a:chOff x="2725064" y="1364529"/>
                    <a:chExt cx="297954" cy="280182"/>
                  </a:xfrm>
                </p:grpSpPr>
                <p:sp>
                  <p:nvSpPr>
                    <p:cNvPr id="6752" name="Google Shape;6752;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757" name="Google Shape;6757;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1"/>
          <p:cNvGrpSpPr/>
          <p:nvPr/>
        </p:nvGrpSpPr>
        <p:grpSpPr>
          <a:xfrm>
            <a:off x="3909124" y="2727412"/>
            <a:ext cx="1569144" cy="591015"/>
            <a:chOff x="3820100" y="3023049"/>
            <a:chExt cx="1303926" cy="491162"/>
          </a:xfrm>
        </p:grpSpPr>
        <p:grpSp>
          <p:nvGrpSpPr>
            <p:cNvPr id="6763" name="Google Shape;6763;p81"/>
            <p:cNvGrpSpPr/>
            <p:nvPr/>
          </p:nvGrpSpPr>
          <p:grpSpPr>
            <a:xfrm>
              <a:off x="3820100" y="3023072"/>
              <a:ext cx="1303926" cy="491139"/>
              <a:chOff x="3820100" y="3023072"/>
              <a:chExt cx="1303926" cy="491139"/>
            </a:xfrm>
          </p:grpSpPr>
          <p:sp>
            <p:nvSpPr>
              <p:cNvPr id="6764" name="Google Shape;6764;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81"/>
            <p:cNvGrpSpPr/>
            <p:nvPr/>
          </p:nvGrpSpPr>
          <p:grpSpPr>
            <a:xfrm>
              <a:off x="4132439" y="3023645"/>
              <a:ext cx="393633" cy="177096"/>
              <a:chOff x="4132439" y="3023645"/>
              <a:chExt cx="393633" cy="177096"/>
            </a:xfrm>
          </p:grpSpPr>
          <p:sp>
            <p:nvSpPr>
              <p:cNvPr id="6767" name="Google Shape;6767;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1"/>
            <p:cNvGrpSpPr/>
            <p:nvPr/>
          </p:nvGrpSpPr>
          <p:grpSpPr>
            <a:xfrm>
              <a:off x="3921811" y="3023049"/>
              <a:ext cx="1002397" cy="388943"/>
              <a:chOff x="3921811" y="3023049"/>
              <a:chExt cx="1002397" cy="388943"/>
            </a:xfrm>
          </p:grpSpPr>
          <p:sp>
            <p:nvSpPr>
              <p:cNvPr id="6770" name="Google Shape;6770;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81"/>
            <p:cNvGrpSpPr/>
            <p:nvPr/>
          </p:nvGrpSpPr>
          <p:grpSpPr>
            <a:xfrm>
              <a:off x="4023645" y="3023049"/>
              <a:ext cx="683032" cy="286722"/>
              <a:chOff x="4023645" y="3023049"/>
              <a:chExt cx="683032" cy="286722"/>
            </a:xfrm>
          </p:grpSpPr>
          <p:sp>
            <p:nvSpPr>
              <p:cNvPr id="6773" name="Google Shape;6773;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5" name="Google Shape;6775;p81"/>
          <p:cNvGrpSpPr/>
          <p:nvPr/>
        </p:nvGrpSpPr>
        <p:grpSpPr>
          <a:xfrm>
            <a:off x="1541246" y="1854257"/>
            <a:ext cx="713522" cy="688025"/>
            <a:chOff x="1706078" y="2092648"/>
            <a:chExt cx="660913" cy="637296"/>
          </a:xfrm>
        </p:grpSpPr>
        <p:sp>
          <p:nvSpPr>
            <p:cNvPr id="6776" name="Google Shape;6776;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7" name="Google Shape;6777;p81"/>
            <p:cNvGrpSpPr/>
            <p:nvPr/>
          </p:nvGrpSpPr>
          <p:grpSpPr>
            <a:xfrm>
              <a:off x="1706078" y="2092648"/>
              <a:ext cx="660913" cy="575241"/>
              <a:chOff x="1706078" y="2092648"/>
              <a:chExt cx="660913" cy="575241"/>
            </a:xfrm>
          </p:grpSpPr>
          <p:sp>
            <p:nvSpPr>
              <p:cNvPr id="6778" name="Google Shape;6778;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1" name="Google Shape;6781;p81"/>
          <p:cNvGrpSpPr/>
          <p:nvPr/>
        </p:nvGrpSpPr>
        <p:grpSpPr>
          <a:xfrm>
            <a:off x="6303104" y="971806"/>
            <a:ext cx="1317459" cy="684168"/>
            <a:chOff x="238125" y="999450"/>
            <a:chExt cx="7140700" cy="3708225"/>
          </a:xfrm>
        </p:grpSpPr>
        <p:sp>
          <p:nvSpPr>
            <p:cNvPr id="6782" name="Google Shape;6782;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4" name="Shape 6794"/>
        <p:cNvGrpSpPr/>
        <p:nvPr/>
      </p:nvGrpSpPr>
      <p:grpSpPr>
        <a:xfrm>
          <a:off x="0" y="0"/>
          <a:ext cx="0" cy="0"/>
          <a:chOff x="0" y="0"/>
          <a:chExt cx="0" cy="0"/>
        </a:xfrm>
      </p:grpSpPr>
      <p:grpSp>
        <p:nvGrpSpPr>
          <p:cNvPr id="6795" name="Google Shape;6795;p82"/>
          <p:cNvGrpSpPr/>
          <p:nvPr/>
        </p:nvGrpSpPr>
        <p:grpSpPr>
          <a:xfrm>
            <a:off x="717025" y="967615"/>
            <a:ext cx="1636117" cy="1526144"/>
            <a:chOff x="729238" y="1179665"/>
            <a:chExt cx="1636117" cy="1526144"/>
          </a:xfrm>
        </p:grpSpPr>
        <p:grpSp>
          <p:nvGrpSpPr>
            <p:cNvPr id="6796" name="Google Shape;6796;p82"/>
            <p:cNvGrpSpPr/>
            <p:nvPr/>
          </p:nvGrpSpPr>
          <p:grpSpPr>
            <a:xfrm>
              <a:off x="729238" y="1179665"/>
              <a:ext cx="80700" cy="1526144"/>
              <a:chOff x="729238" y="1179665"/>
              <a:chExt cx="80700" cy="1526144"/>
            </a:xfrm>
          </p:grpSpPr>
          <p:sp>
            <p:nvSpPr>
              <p:cNvPr id="6797" name="Google Shape;6797;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82"/>
            <p:cNvGrpSpPr/>
            <p:nvPr/>
          </p:nvGrpSpPr>
          <p:grpSpPr>
            <a:xfrm>
              <a:off x="903098" y="1179665"/>
              <a:ext cx="80700" cy="1526144"/>
              <a:chOff x="903098" y="1179665"/>
              <a:chExt cx="80700" cy="1526144"/>
            </a:xfrm>
          </p:grpSpPr>
          <p:sp>
            <p:nvSpPr>
              <p:cNvPr id="6808" name="Google Shape;6808;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2"/>
            <p:cNvGrpSpPr/>
            <p:nvPr/>
          </p:nvGrpSpPr>
          <p:grpSpPr>
            <a:xfrm>
              <a:off x="1076958" y="1179665"/>
              <a:ext cx="80700" cy="1526144"/>
              <a:chOff x="1076958" y="1179665"/>
              <a:chExt cx="80700" cy="1526144"/>
            </a:xfrm>
          </p:grpSpPr>
          <p:sp>
            <p:nvSpPr>
              <p:cNvPr id="6819" name="Google Shape;6819;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2"/>
            <p:cNvGrpSpPr/>
            <p:nvPr/>
          </p:nvGrpSpPr>
          <p:grpSpPr>
            <a:xfrm>
              <a:off x="1247707" y="1179665"/>
              <a:ext cx="80700" cy="1526144"/>
              <a:chOff x="1247707" y="1179665"/>
              <a:chExt cx="80700" cy="1526144"/>
            </a:xfrm>
          </p:grpSpPr>
          <p:sp>
            <p:nvSpPr>
              <p:cNvPr id="6830" name="Google Shape;6830;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2"/>
            <p:cNvGrpSpPr/>
            <p:nvPr/>
          </p:nvGrpSpPr>
          <p:grpSpPr>
            <a:xfrm>
              <a:off x="1421567" y="1179665"/>
              <a:ext cx="80700" cy="1526144"/>
              <a:chOff x="1421567" y="1179665"/>
              <a:chExt cx="80700" cy="1526144"/>
            </a:xfrm>
          </p:grpSpPr>
          <p:sp>
            <p:nvSpPr>
              <p:cNvPr id="6841" name="Google Shape;6841;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2"/>
            <p:cNvGrpSpPr/>
            <p:nvPr/>
          </p:nvGrpSpPr>
          <p:grpSpPr>
            <a:xfrm>
              <a:off x="1592327" y="1179665"/>
              <a:ext cx="80700" cy="1526144"/>
              <a:chOff x="1592327" y="1179665"/>
              <a:chExt cx="80700" cy="1526144"/>
            </a:xfrm>
          </p:grpSpPr>
          <p:sp>
            <p:nvSpPr>
              <p:cNvPr id="6852" name="Google Shape;6852;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82"/>
            <p:cNvGrpSpPr/>
            <p:nvPr/>
          </p:nvGrpSpPr>
          <p:grpSpPr>
            <a:xfrm>
              <a:off x="1766187" y="1179665"/>
              <a:ext cx="80700" cy="1526144"/>
              <a:chOff x="1766187" y="1179665"/>
              <a:chExt cx="80700" cy="1526144"/>
            </a:xfrm>
          </p:grpSpPr>
          <p:sp>
            <p:nvSpPr>
              <p:cNvPr id="6863" name="Google Shape;6863;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2"/>
            <p:cNvGrpSpPr/>
            <p:nvPr/>
          </p:nvGrpSpPr>
          <p:grpSpPr>
            <a:xfrm>
              <a:off x="1936935" y="1179665"/>
              <a:ext cx="80700" cy="1526144"/>
              <a:chOff x="1936935" y="1179665"/>
              <a:chExt cx="80700" cy="1526144"/>
            </a:xfrm>
          </p:grpSpPr>
          <p:sp>
            <p:nvSpPr>
              <p:cNvPr id="6874" name="Google Shape;6874;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2"/>
            <p:cNvGrpSpPr/>
            <p:nvPr/>
          </p:nvGrpSpPr>
          <p:grpSpPr>
            <a:xfrm>
              <a:off x="2110795" y="1179665"/>
              <a:ext cx="80700" cy="1526144"/>
              <a:chOff x="2110795" y="1179665"/>
              <a:chExt cx="80700" cy="1526144"/>
            </a:xfrm>
          </p:grpSpPr>
          <p:sp>
            <p:nvSpPr>
              <p:cNvPr id="6885" name="Google Shape;6885;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2"/>
            <p:cNvGrpSpPr/>
            <p:nvPr/>
          </p:nvGrpSpPr>
          <p:grpSpPr>
            <a:xfrm>
              <a:off x="2284655" y="1179665"/>
              <a:ext cx="80700" cy="1526144"/>
              <a:chOff x="2284655" y="1179665"/>
              <a:chExt cx="80700" cy="1526144"/>
            </a:xfrm>
          </p:grpSpPr>
          <p:sp>
            <p:nvSpPr>
              <p:cNvPr id="6896" name="Google Shape;6896;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6" name="Google Shape;6906;p82"/>
          <p:cNvGrpSpPr/>
          <p:nvPr/>
        </p:nvGrpSpPr>
        <p:grpSpPr>
          <a:xfrm>
            <a:off x="2611692" y="986753"/>
            <a:ext cx="1364248" cy="1102133"/>
            <a:chOff x="2623904" y="1198803"/>
            <a:chExt cx="1364248" cy="1102133"/>
          </a:xfrm>
        </p:grpSpPr>
        <p:grpSp>
          <p:nvGrpSpPr>
            <p:cNvPr id="6907" name="Google Shape;6907;p82"/>
            <p:cNvGrpSpPr/>
            <p:nvPr/>
          </p:nvGrpSpPr>
          <p:grpSpPr>
            <a:xfrm>
              <a:off x="2623907" y="1198803"/>
              <a:ext cx="1364245" cy="273000"/>
              <a:chOff x="2623907" y="1198803"/>
              <a:chExt cx="1364245" cy="273000"/>
            </a:xfrm>
          </p:grpSpPr>
          <p:sp>
            <p:nvSpPr>
              <p:cNvPr id="6908" name="Google Shape;6908;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2"/>
            <p:cNvGrpSpPr/>
            <p:nvPr/>
          </p:nvGrpSpPr>
          <p:grpSpPr>
            <a:xfrm>
              <a:off x="2623904" y="1476964"/>
              <a:ext cx="1364245" cy="273000"/>
              <a:chOff x="2623904" y="1476964"/>
              <a:chExt cx="1364245" cy="273000"/>
            </a:xfrm>
          </p:grpSpPr>
          <p:sp>
            <p:nvSpPr>
              <p:cNvPr id="6914" name="Google Shape;6914;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2"/>
            <p:cNvGrpSpPr/>
            <p:nvPr/>
          </p:nvGrpSpPr>
          <p:grpSpPr>
            <a:xfrm>
              <a:off x="2623907" y="1749775"/>
              <a:ext cx="1364245" cy="273000"/>
              <a:chOff x="2623907" y="1749775"/>
              <a:chExt cx="1364245" cy="273000"/>
            </a:xfrm>
          </p:grpSpPr>
          <p:sp>
            <p:nvSpPr>
              <p:cNvPr id="6920" name="Google Shape;6920;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82"/>
            <p:cNvGrpSpPr/>
            <p:nvPr/>
          </p:nvGrpSpPr>
          <p:grpSpPr>
            <a:xfrm>
              <a:off x="2623904" y="2027936"/>
              <a:ext cx="1364245" cy="273000"/>
              <a:chOff x="2623904" y="2027936"/>
              <a:chExt cx="1364245" cy="273000"/>
            </a:xfrm>
          </p:grpSpPr>
          <p:sp>
            <p:nvSpPr>
              <p:cNvPr id="6926" name="Google Shape;6926;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1" name="Google Shape;6931;p82"/>
          <p:cNvGrpSpPr/>
          <p:nvPr/>
        </p:nvGrpSpPr>
        <p:grpSpPr>
          <a:xfrm>
            <a:off x="2601153" y="2445826"/>
            <a:ext cx="1387541" cy="159124"/>
            <a:chOff x="3200660" y="2180272"/>
            <a:chExt cx="2563824" cy="378237"/>
          </a:xfrm>
        </p:grpSpPr>
        <p:sp>
          <p:nvSpPr>
            <p:cNvPr id="6932" name="Google Shape;6932;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2"/>
          <p:cNvGrpSpPr/>
          <p:nvPr/>
        </p:nvGrpSpPr>
        <p:grpSpPr>
          <a:xfrm>
            <a:off x="2597677" y="2723590"/>
            <a:ext cx="1390502" cy="159625"/>
            <a:chOff x="3530150" y="2790075"/>
            <a:chExt cx="1962600" cy="225300"/>
          </a:xfrm>
        </p:grpSpPr>
        <p:sp>
          <p:nvSpPr>
            <p:cNvPr id="6951" name="Google Shape;6951;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82"/>
          <p:cNvGrpSpPr/>
          <p:nvPr/>
        </p:nvGrpSpPr>
        <p:grpSpPr>
          <a:xfrm>
            <a:off x="2597735" y="3001855"/>
            <a:ext cx="1411629" cy="154175"/>
            <a:chOff x="3558802" y="4011244"/>
            <a:chExt cx="1866000" cy="111600"/>
          </a:xfrm>
        </p:grpSpPr>
        <p:sp>
          <p:nvSpPr>
            <p:cNvPr id="6954" name="Google Shape;6954;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2"/>
          <p:cNvGrpSpPr/>
          <p:nvPr/>
        </p:nvGrpSpPr>
        <p:grpSpPr>
          <a:xfrm>
            <a:off x="2598023" y="2207425"/>
            <a:ext cx="1383503" cy="119761"/>
            <a:chOff x="3465975" y="2270258"/>
            <a:chExt cx="1986364" cy="171947"/>
          </a:xfrm>
        </p:grpSpPr>
        <p:sp>
          <p:nvSpPr>
            <p:cNvPr id="6957" name="Google Shape;6957;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2"/>
          <p:cNvGrpSpPr/>
          <p:nvPr/>
        </p:nvGrpSpPr>
        <p:grpSpPr>
          <a:xfrm>
            <a:off x="2609030" y="3571198"/>
            <a:ext cx="1369531" cy="195460"/>
            <a:chOff x="723300" y="4253549"/>
            <a:chExt cx="2276482" cy="324900"/>
          </a:xfrm>
        </p:grpSpPr>
        <p:sp>
          <p:nvSpPr>
            <p:cNvPr id="6966" name="Google Shape;6966;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2"/>
          <p:cNvGrpSpPr/>
          <p:nvPr/>
        </p:nvGrpSpPr>
        <p:grpSpPr>
          <a:xfrm>
            <a:off x="2598591" y="3272439"/>
            <a:ext cx="1389066" cy="180119"/>
            <a:chOff x="705948" y="3788465"/>
            <a:chExt cx="2308953" cy="299400"/>
          </a:xfrm>
        </p:grpSpPr>
        <p:sp>
          <p:nvSpPr>
            <p:cNvPr id="6972" name="Google Shape;6972;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2"/>
          <p:cNvGrpSpPr/>
          <p:nvPr/>
        </p:nvGrpSpPr>
        <p:grpSpPr>
          <a:xfrm>
            <a:off x="4195581" y="1876393"/>
            <a:ext cx="1433821" cy="191501"/>
            <a:chOff x="4273350" y="2088443"/>
            <a:chExt cx="1433821" cy="191501"/>
          </a:xfrm>
        </p:grpSpPr>
        <p:grpSp>
          <p:nvGrpSpPr>
            <p:cNvPr id="6978" name="Google Shape;6978;p82"/>
            <p:cNvGrpSpPr/>
            <p:nvPr/>
          </p:nvGrpSpPr>
          <p:grpSpPr>
            <a:xfrm>
              <a:off x="4273350" y="2088443"/>
              <a:ext cx="1433821" cy="0"/>
              <a:chOff x="5224975" y="2962250"/>
              <a:chExt cx="1544400" cy="0"/>
            </a:xfrm>
          </p:grpSpPr>
          <p:cxnSp>
            <p:nvCxnSpPr>
              <p:cNvPr id="6979" name="Google Shape;6979;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80" name="Google Shape;6980;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981" name="Google Shape;6981;p82"/>
            <p:cNvGrpSpPr/>
            <p:nvPr/>
          </p:nvGrpSpPr>
          <p:grpSpPr>
            <a:xfrm>
              <a:off x="4273350" y="2279944"/>
              <a:ext cx="1433821" cy="0"/>
              <a:chOff x="5224975" y="2962250"/>
              <a:chExt cx="1544400" cy="0"/>
            </a:xfrm>
          </p:grpSpPr>
          <p:cxnSp>
            <p:nvCxnSpPr>
              <p:cNvPr id="6982" name="Google Shape;6982;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83" name="Google Shape;6983;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984" name="Google Shape;6984;p82"/>
          <p:cNvGrpSpPr/>
          <p:nvPr/>
        </p:nvGrpSpPr>
        <p:grpSpPr>
          <a:xfrm>
            <a:off x="2646528" y="3885297"/>
            <a:ext cx="1304609" cy="294074"/>
            <a:chOff x="2658741" y="4097347"/>
            <a:chExt cx="1304609" cy="294074"/>
          </a:xfrm>
        </p:grpSpPr>
        <p:grpSp>
          <p:nvGrpSpPr>
            <p:cNvPr id="6985" name="Google Shape;6985;p82"/>
            <p:cNvGrpSpPr/>
            <p:nvPr/>
          </p:nvGrpSpPr>
          <p:grpSpPr>
            <a:xfrm>
              <a:off x="2658741" y="4097347"/>
              <a:ext cx="118572" cy="294074"/>
              <a:chOff x="3343310" y="4475555"/>
              <a:chExt cx="127717" cy="316753"/>
            </a:xfrm>
          </p:grpSpPr>
          <p:sp>
            <p:nvSpPr>
              <p:cNvPr id="6986" name="Google Shape;6986;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82"/>
            <p:cNvGrpSpPr/>
            <p:nvPr/>
          </p:nvGrpSpPr>
          <p:grpSpPr>
            <a:xfrm>
              <a:off x="3815519" y="4098388"/>
              <a:ext cx="147831" cy="291991"/>
              <a:chOff x="3527539" y="4476677"/>
              <a:chExt cx="159232" cy="314510"/>
            </a:xfrm>
          </p:grpSpPr>
          <p:sp>
            <p:nvSpPr>
              <p:cNvPr id="6989" name="Google Shape;6989;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2"/>
            <p:cNvGrpSpPr/>
            <p:nvPr/>
          </p:nvGrpSpPr>
          <p:grpSpPr>
            <a:xfrm>
              <a:off x="3511696" y="4098388"/>
              <a:ext cx="147831" cy="291991"/>
              <a:chOff x="3527539" y="4476677"/>
              <a:chExt cx="159232" cy="314510"/>
            </a:xfrm>
          </p:grpSpPr>
          <p:sp>
            <p:nvSpPr>
              <p:cNvPr id="6992" name="Google Shape;6992;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82"/>
            <p:cNvGrpSpPr/>
            <p:nvPr/>
          </p:nvGrpSpPr>
          <p:grpSpPr>
            <a:xfrm>
              <a:off x="3207874" y="4098388"/>
              <a:ext cx="147831" cy="291991"/>
              <a:chOff x="3527539" y="4476677"/>
              <a:chExt cx="159232" cy="314510"/>
            </a:xfrm>
          </p:grpSpPr>
          <p:sp>
            <p:nvSpPr>
              <p:cNvPr id="6995" name="Google Shape;6995;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82"/>
            <p:cNvGrpSpPr/>
            <p:nvPr/>
          </p:nvGrpSpPr>
          <p:grpSpPr>
            <a:xfrm>
              <a:off x="2933305" y="4097347"/>
              <a:ext cx="118572" cy="294074"/>
              <a:chOff x="3343310" y="4475555"/>
              <a:chExt cx="127717" cy="316753"/>
            </a:xfrm>
          </p:grpSpPr>
          <p:sp>
            <p:nvSpPr>
              <p:cNvPr id="6998" name="Google Shape;6998;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0" name="Google Shape;7000;p82"/>
          <p:cNvGrpSpPr/>
          <p:nvPr/>
        </p:nvGrpSpPr>
        <p:grpSpPr>
          <a:xfrm>
            <a:off x="4197136" y="963991"/>
            <a:ext cx="1430711" cy="751237"/>
            <a:chOff x="5159450" y="1919950"/>
            <a:chExt cx="1541050" cy="862500"/>
          </a:xfrm>
        </p:grpSpPr>
        <p:sp>
          <p:nvSpPr>
            <p:cNvPr id="7001" name="Google Shape;7001;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002" name="Google Shape;7002;p82"/>
            <p:cNvGrpSpPr/>
            <p:nvPr/>
          </p:nvGrpSpPr>
          <p:grpSpPr>
            <a:xfrm>
              <a:off x="5159450" y="1919950"/>
              <a:ext cx="1541050" cy="862500"/>
              <a:chOff x="5159450" y="1919950"/>
              <a:chExt cx="1541050" cy="862500"/>
            </a:xfrm>
          </p:grpSpPr>
          <p:cxnSp>
            <p:nvCxnSpPr>
              <p:cNvPr id="7003" name="Google Shape;7003;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004" name="Google Shape;7004;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005" name="Google Shape;7005;p82"/>
          <p:cNvGrpSpPr/>
          <p:nvPr/>
        </p:nvGrpSpPr>
        <p:grpSpPr>
          <a:xfrm>
            <a:off x="4245274" y="2227761"/>
            <a:ext cx="1334436" cy="967914"/>
            <a:chOff x="4294923" y="2439811"/>
            <a:chExt cx="1334436" cy="967914"/>
          </a:xfrm>
        </p:grpSpPr>
        <p:grpSp>
          <p:nvGrpSpPr>
            <p:cNvPr id="7006" name="Google Shape;7006;p82"/>
            <p:cNvGrpSpPr/>
            <p:nvPr/>
          </p:nvGrpSpPr>
          <p:grpSpPr>
            <a:xfrm>
              <a:off x="4960455" y="2469658"/>
              <a:ext cx="668904" cy="885524"/>
              <a:chOff x="4960455" y="2469658"/>
              <a:chExt cx="668904" cy="885524"/>
            </a:xfrm>
          </p:grpSpPr>
          <p:sp>
            <p:nvSpPr>
              <p:cNvPr id="7007" name="Google Shape;7007;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82"/>
            <p:cNvGrpSpPr/>
            <p:nvPr/>
          </p:nvGrpSpPr>
          <p:grpSpPr>
            <a:xfrm>
              <a:off x="4294923" y="2469658"/>
              <a:ext cx="668951" cy="885524"/>
              <a:chOff x="4294923" y="2469658"/>
              <a:chExt cx="668951" cy="885524"/>
            </a:xfrm>
          </p:grpSpPr>
          <p:sp>
            <p:nvSpPr>
              <p:cNvPr id="7014" name="Google Shape;7014;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0" name="Google Shape;7020;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2"/>
          <p:cNvGrpSpPr/>
          <p:nvPr/>
        </p:nvGrpSpPr>
        <p:grpSpPr>
          <a:xfrm>
            <a:off x="4231477" y="3282206"/>
            <a:ext cx="1430949" cy="897289"/>
            <a:chOff x="4351371" y="3547942"/>
            <a:chExt cx="1345130" cy="843475"/>
          </a:xfrm>
        </p:grpSpPr>
        <p:grpSp>
          <p:nvGrpSpPr>
            <p:cNvPr id="7022" name="Google Shape;7022;p82"/>
            <p:cNvGrpSpPr/>
            <p:nvPr/>
          </p:nvGrpSpPr>
          <p:grpSpPr>
            <a:xfrm>
              <a:off x="4351371" y="4209917"/>
              <a:ext cx="1345130" cy="181500"/>
              <a:chOff x="4351371" y="4209917"/>
              <a:chExt cx="1345130" cy="181500"/>
            </a:xfrm>
          </p:grpSpPr>
          <p:sp>
            <p:nvSpPr>
              <p:cNvPr id="7023" name="Google Shape;7023;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4" name="Google Shape;7024;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025" name="Google Shape;7025;p82"/>
            <p:cNvGrpSpPr/>
            <p:nvPr/>
          </p:nvGrpSpPr>
          <p:grpSpPr>
            <a:xfrm>
              <a:off x="4403010" y="3985221"/>
              <a:ext cx="1109518" cy="181500"/>
              <a:chOff x="4403010" y="3985221"/>
              <a:chExt cx="1109518" cy="181500"/>
            </a:xfrm>
          </p:grpSpPr>
          <p:sp>
            <p:nvSpPr>
              <p:cNvPr id="7026" name="Google Shape;7026;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7" name="Google Shape;7027;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028" name="Google Shape;7028;p82"/>
            <p:cNvGrpSpPr/>
            <p:nvPr/>
          </p:nvGrpSpPr>
          <p:grpSpPr>
            <a:xfrm>
              <a:off x="4618704" y="3766582"/>
              <a:ext cx="807858" cy="181500"/>
              <a:chOff x="4618704" y="3766582"/>
              <a:chExt cx="807858" cy="181500"/>
            </a:xfrm>
          </p:grpSpPr>
          <p:sp>
            <p:nvSpPr>
              <p:cNvPr id="7029" name="Google Shape;7029;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0" name="Google Shape;7030;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031" name="Google Shape;7031;p82"/>
            <p:cNvGrpSpPr/>
            <p:nvPr/>
          </p:nvGrpSpPr>
          <p:grpSpPr>
            <a:xfrm>
              <a:off x="4735238" y="3547942"/>
              <a:ext cx="462839" cy="181500"/>
              <a:chOff x="4735238" y="3547942"/>
              <a:chExt cx="462839" cy="181500"/>
            </a:xfrm>
          </p:grpSpPr>
          <p:sp>
            <p:nvSpPr>
              <p:cNvPr id="7032" name="Google Shape;7032;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3" name="Google Shape;7033;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034" name="Google Shape;7034;p82"/>
          <p:cNvGrpSpPr/>
          <p:nvPr/>
        </p:nvGrpSpPr>
        <p:grpSpPr>
          <a:xfrm>
            <a:off x="7407835" y="2217530"/>
            <a:ext cx="1020955" cy="928853"/>
            <a:chOff x="926675" y="238125"/>
            <a:chExt cx="5755100" cy="5232975"/>
          </a:xfrm>
        </p:grpSpPr>
        <p:sp>
          <p:nvSpPr>
            <p:cNvPr id="7035" name="Google Shape;7035;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2"/>
          <p:cNvGrpSpPr/>
          <p:nvPr/>
        </p:nvGrpSpPr>
        <p:grpSpPr>
          <a:xfrm>
            <a:off x="715208" y="2616265"/>
            <a:ext cx="1695374" cy="1560837"/>
            <a:chOff x="727421" y="2828315"/>
            <a:chExt cx="1695374" cy="1560837"/>
          </a:xfrm>
        </p:grpSpPr>
        <p:grpSp>
          <p:nvGrpSpPr>
            <p:cNvPr id="7040" name="Google Shape;7040;p82"/>
            <p:cNvGrpSpPr/>
            <p:nvPr/>
          </p:nvGrpSpPr>
          <p:grpSpPr>
            <a:xfrm>
              <a:off x="727421" y="2828315"/>
              <a:ext cx="1695374" cy="1560837"/>
              <a:chOff x="734799" y="2782450"/>
              <a:chExt cx="1571100" cy="1577400"/>
            </a:xfrm>
          </p:grpSpPr>
          <p:cxnSp>
            <p:nvCxnSpPr>
              <p:cNvPr id="7041" name="Google Shape;7041;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042" name="Google Shape;7042;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043" name="Google Shape;7043;p82"/>
            <p:cNvGrpSpPr/>
            <p:nvPr/>
          </p:nvGrpSpPr>
          <p:grpSpPr>
            <a:xfrm>
              <a:off x="819108" y="2882501"/>
              <a:ext cx="1556791" cy="1426186"/>
              <a:chOff x="819108" y="2882501"/>
              <a:chExt cx="1556791" cy="1426186"/>
            </a:xfrm>
          </p:grpSpPr>
          <p:grpSp>
            <p:nvGrpSpPr>
              <p:cNvPr id="7044" name="Google Shape;7044;p82"/>
              <p:cNvGrpSpPr/>
              <p:nvPr/>
            </p:nvGrpSpPr>
            <p:grpSpPr>
              <a:xfrm>
                <a:off x="819108" y="2882501"/>
                <a:ext cx="103104" cy="1426186"/>
                <a:chOff x="4674013" y="3100904"/>
                <a:chExt cx="122758" cy="1698043"/>
              </a:xfrm>
            </p:grpSpPr>
            <p:sp>
              <p:nvSpPr>
                <p:cNvPr id="7045" name="Google Shape;7045;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2"/>
              <p:cNvGrpSpPr/>
              <p:nvPr/>
            </p:nvGrpSpPr>
            <p:grpSpPr>
              <a:xfrm>
                <a:off x="1062475" y="2882501"/>
                <a:ext cx="103104" cy="1426186"/>
                <a:chOff x="4940438" y="3100904"/>
                <a:chExt cx="122758" cy="1698043"/>
              </a:xfrm>
            </p:grpSpPr>
            <p:sp>
              <p:nvSpPr>
                <p:cNvPr id="7053" name="Google Shape;7053;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2"/>
              <p:cNvGrpSpPr/>
              <p:nvPr/>
            </p:nvGrpSpPr>
            <p:grpSpPr>
              <a:xfrm>
                <a:off x="1299324" y="2882501"/>
                <a:ext cx="103104" cy="1426186"/>
                <a:chOff x="5206863" y="3100904"/>
                <a:chExt cx="122758" cy="1698043"/>
              </a:xfrm>
            </p:grpSpPr>
            <p:sp>
              <p:nvSpPr>
                <p:cNvPr id="7061" name="Google Shape;7061;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2"/>
              <p:cNvGrpSpPr/>
              <p:nvPr/>
            </p:nvGrpSpPr>
            <p:grpSpPr>
              <a:xfrm>
                <a:off x="1786057" y="2882501"/>
                <a:ext cx="103104" cy="1426186"/>
                <a:chOff x="6006138" y="3143629"/>
                <a:chExt cx="122758" cy="1698043"/>
              </a:xfrm>
            </p:grpSpPr>
            <p:sp>
              <p:nvSpPr>
                <p:cNvPr id="7069" name="Google Shape;7069;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82"/>
              <p:cNvGrpSpPr/>
              <p:nvPr/>
            </p:nvGrpSpPr>
            <p:grpSpPr>
              <a:xfrm>
                <a:off x="2029422" y="2882501"/>
                <a:ext cx="103104" cy="1426186"/>
                <a:chOff x="6805413" y="3100904"/>
                <a:chExt cx="122758" cy="1698043"/>
              </a:xfrm>
            </p:grpSpPr>
            <p:sp>
              <p:nvSpPr>
                <p:cNvPr id="7077" name="Google Shape;7077;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2"/>
              <p:cNvGrpSpPr/>
              <p:nvPr/>
            </p:nvGrpSpPr>
            <p:grpSpPr>
              <a:xfrm>
                <a:off x="2272795" y="2882501"/>
                <a:ext cx="103104" cy="1426186"/>
                <a:chOff x="5206863" y="3100904"/>
                <a:chExt cx="122758" cy="1698043"/>
              </a:xfrm>
            </p:grpSpPr>
            <p:sp>
              <p:nvSpPr>
                <p:cNvPr id="7085" name="Google Shape;7085;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82"/>
              <p:cNvGrpSpPr/>
              <p:nvPr/>
            </p:nvGrpSpPr>
            <p:grpSpPr>
              <a:xfrm>
                <a:off x="1542694" y="2882501"/>
                <a:ext cx="103104" cy="1426186"/>
                <a:chOff x="6006138" y="3143629"/>
                <a:chExt cx="122758" cy="1698043"/>
              </a:xfrm>
            </p:grpSpPr>
            <p:sp>
              <p:nvSpPr>
                <p:cNvPr id="7093" name="Google Shape;7093;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00" name="Google Shape;7100;p82"/>
          <p:cNvGrpSpPr/>
          <p:nvPr/>
        </p:nvGrpSpPr>
        <p:grpSpPr>
          <a:xfrm>
            <a:off x="5671259" y="3305987"/>
            <a:ext cx="2749952" cy="870677"/>
            <a:chOff x="238125" y="1725700"/>
            <a:chExt cx="7139025" cy="2260325"/>
          </a:xfrm>
        </p:grpSpPr>
        <p:sp>
          <p:nvSpPr>
            <p:cNvPr id="7101" name="Google Shape;7101;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2"/>
          <p:cNvGrpSpPr/>
          <p:nvPr/>
        </p:nvGrpSpPr>
        <p:grpSpPr>
          <a:xfrm>
            <a:off x="5941423" y="2247733"/>
            <a:ext cx="1105452" cy="916747"/>
            <a:chOff x="5249100" y="1210600"/>
            <a:chExt cx="3502700" cy="2904775"/>
          </a:xfrm>
        </p:grpSpPr>
        <p:sp>
          <p:nvSpPr>
            <p:cNvPr id="7112" name="Google Shape;7112;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6" name="Google Shape;7116;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117" name="Google Shape;7117;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118" name="Google Shape;7118;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119" name="Google Shape;7119;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120" name="Google Shape;7120;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2"/>
          <p:cNvGrpSpPr/>
          <p:nvPr/>
        </p:nvGrpSpPr>
        <p:grpSpPr>
          <a:xfrm>
            <a:off x="7123971" y="967151"/>
            <a:ext cx="1304650" cy="1124856"/>
            <a:chOff x="7287122" y="1165658"/>
            <a:chExt cx="1219413" cy="1051365"/>
          </a:xfrm>
        </p:grpSpPr>
        <p:grpSp>
          <p:nvGrpSpPr>
            <p:cNvPr id="7122" name="Google Shape;7122;p82"/>
            <p:cNvGrpSpPr/>
            <p:nvPr/>
          </p:nvGrpSpPr>
          <p:grpSpPr>
            <a:xfrm>
              <a:off x="7287122" y="1969723"/>
              <a:ext cx="1219413" cy="247300"/>
              <a:chOff x="7287122" y="1969723"/>
              <a:chExt cx="1219413" cy="247300"/>
            </a:xfrm>
          </p:grpSpPr>
          <p:sp>
            <p:nvSpPr>
              <p:cNvPr id="7123" name="Google Shape;7123;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4" name="Google Shape;7124;p82"/>
              <p:cNvGrpSpPr/>
              <p:nvPr/>
            </p:nvGrpSpPr>
            <p:grpSpPr>
              <a:xfrm>
                <a:off x="7287122" y="2063892"/>
                <a:ext cx="1151753" cy="73428"/>
                <a:chOff x="7287122" y="2063892"/>
                <a:chExt cx="1151753" cy="73428"/>
              </a:xfrm>
            </p:grpSpPr>
            <p:sp>
              <p:nvSpPr>
                <p:cNvPr id="7125" name="Google Shape;7125;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6" name="Google Shape;7126;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127" name="Google Shape;7127;p82"/>
            <p:cNvGrpSpPr/>
            <p:nvPr/>
          </p:nvGrpSpPr>
          <p:grpSpPr>
            <a:xfrm>
              <a:off x="7287122" y="1712201"/>
              <a:ext cx="1219403" cy="246767"/>
              <a:chOff x="7287122" y="1712201"/>
              <a:chExt cx="1219403" cy="246767"/>
            </a:xfrm>
          </p:grpSpPr>
          <p:sp>
            <p:nvSpPr>
              <p:cNvPr id="7128" name="Google Shape;7128;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9" name="Google Shape;7129;p82"/>
              <p:cNvGrpSpPr/>
              <p:nvPr/>
            </p:nvGrpSpPr>
            <p:grpSpPr>
              <a:xfrm>
                <a:off x="7287122" y="1842861"/>
                <a:ext cx="1005303" cy="73419"/>
                <a:chOff x="7287122" y="1842861"/>
                <a:chExt cx="1005303" cy="73419"/>
              </a:xfrm>
            </p:grpSpPr>
            <p:sp>
              <p:nvSpPr>
                <p:cNvPr id="7130" name="Google Shape;7130;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1" name="Google Shape;7131;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132" name="Google Shape;7132;p82"/>
            <p:cNvGrpSpPr/>
            <p:nvPr/>
          </p:nvGrpSpPr>
          <p:grpSpPr>
            <a:xfrm>
              <a:off x="7287122" y="1447520"/>
              <a:ext cx="1219403" cy="286667"/>
              <a:chOff x="7287122" y="1447520"/>
              <a:chExt cx="1219403" cy="286667"/>
            </a:xfrm>
          </p:grpSpPr>
          <p:sp>
            <p:nvSpPr>
              <p:cNvPr id="7133" name="Google Shape;7133;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4" name="Google Shape;7134;p82"/>
              <p:cNvGrpSpPr/>
              <p:nvPr/>
            </p:nvGrpSpPr>
            <p:grpSpPr>
              <a:xfrm>
                <a:off x="7287122" y="1581977"/>
                <a:ext cx="852803" cy="73428"/>
                <a:chOff x="7287122" y="1581977"/>
                <a:chExt cx="852803" cy="73428"/>
              </a:xfrm>
            </p:grpSpPr>
            <p:sp>
              <p:nvSpPr>
                <p:cNvPr id="7135" name="Google Shape;7135;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6" name="Google Shape;7136;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137" name="Google Shape;7137;p82"/>
            <p:cNvGrpSpPr/>
            <p:nvPr/>
          </p:nvGrpSpPr>
          <p:grpSpPr>
            <a:xfrm>
              <a:off x="7287122" y="1165658"/>
              <a:ext cx="1219403" cy="344253"/>
              <a:chOff x="7287122" y="1165658"/>
              <a:chExt cx="1219403" cy="344253"/>
            </a:xfrm>
          </p:grpSpPr>
          <p:sp>
            <p:nvSpPr>
              <p:cNvPr id="7138" name="Google Shape;7138;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9" name="Google Shape;7139;p82"/>
              <p:cNvGrpSpPr/>
              <p:nvPr/>
            </p:nvGrpSpPr>
            <p:grpSpPr>
              <a:xfrm>
                <a:off x="7287122" y="1341025"/>
                <a:ext cx="695703" cy="73419"/>
                <a:chOff x="7287122" y="1341025"/>
                <a:chExt cx="695703" cy="73419"/>
              </a:xfrm>
            </p:grpSpPr>
            <p:sp>
              <p:nvSpPr>
                <p:cNvPr id="7140" name="Google Shape;7140;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1" name="Google Shape;7141;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142" name="Google Shape;7142;p82"/>
          <p:cNvGrpSpPr/>
          <p:nvPr/>
        </p:nvGrpSpPr>
        <p:grpSpPr>
          <a:xfrm>
            <a:off x="5790463" y="973174"/>
            <a:ext cx="1397729" cy="1098540"/>
            <a:chOff x="5900602" y="1193063"/>
            <a:chExt cx="1299851" cy="1021707"/>
          </a:xfrm>
        </p:grpSpPr>
        <p:grpSp>
          <p:nvGrpSpPr>
            <p:cNvPr id="7143" name="Google Shape;7143;p82"/>
            <p:cNvGrpSpPr/>
            <p:nvPr/>
          </p:nvGrpSpPr>
          <p:grpSpPr>
            <a:xfrm>
              <a:off x="6520337" y="1193063"/>
              <a:ext cx="341815" cy="799959"/>
              <a:chOff x="6520337" y="1193063"/>
              <a:chExt cx="341815" cy="799959"/>
            </a:xfrm>
          </p:grpSpPr>
          <p:grpSp>
            <p:nvGrpSpPr>
              <p:cNvPr id="7144" name="Google Shape;7144;p82"/>
              <p:cNvGrpSpPr/>
              <p:nvPr/>
            </p:nvGrpSpPr>
            <p:grpSpPr>
              <a:xfrm>
                <a:off x="6520337" y="1589527"/>
                <a:ext cx="213950" cy="403494"/>
                <a:chOff x="6520337" y="1589527"/>
                <a:chExt cx="213950" cy="403494"/>
              </a:xfrm>
            </p:grpSpPr>
            <p:sp>
              <p:nvSpPr>
                <p:cNvPr id="7145" name="Google Shape;7145;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82"/>
              <p:cNvGrpSpPr/>
              <p:nvPr/>
            </p:nvGrpSpPr>
            <p:grpSpPr>
              <a:xfrm>
                <a:off x="6577204" y="1193063"/>
                <a:ext cx="284947" cy="464512"/>
                <a:chOff x="6577204" y="1193063"/>
                <a:chExt cx="284947" cy="464512"/>
              </a:xfrm>
            </p:grpSpPr>
            <p:sp>
              <p:nvSpPr>
                <p:cNvPr id="7148" name="Google Shape;7148;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9" name="Google Shape;7149;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150" name="Google Shape;7150;p82"/>
            <p:cNvGrpSpPr/>
            <p:nvPr/>
          </p:nvGrpSpPr>
          <p:grpSpPr>
            <a:xfrm>
              <a:off x="6238903" y="1193063"/>
              <a:ext cx="300475" cy="900152"/>
              <a:chOff x="6238903" y="1193063"/>
              <a:chExt cx="300475" cy="900152"/>
            </a:xfrm>
          </p:grpSpPr>
          <p:grpSp>
            <p:nvGrpSpPr>
              <p:cNvPr id="7151" name="Google Shape;7151;p82"/>
              <p:cNvGrpSpPr/>
              <p:nvPr/>
            </p:nvGrpSpPr>
            <p:grpSpPr>
              <a:xfrm>
                <a:off x="6290865" y="1489315"/>
                <a:ext cx="248514" cy="603900"/>
                <a:chOff x="6290865" y="1489315"/>
                <a:chExt cx="248514" cy="603900"/>
              </a:xfrm>
            </p:grpSpPr>
            <p:sp>
              <p:nvSpPr>
                <p:cNvPr id="7152" name="Google Shape;7152;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2"/>
              <p:cNvGrpSpPr/>
              <p:nvPr/>
            </p:nvGrpSpPr>
            <p:grpSpPr>
              <a:xfrm>
                <a:off x="6238903" y="1193063"/>
                <a:ext cx="284947" cy="333087"/>
                <a:chOff x="6238903" y="1193063"/>
                <a:chExt cx="284947" cy="333087"/>
              </a:xfrm>
            </p:grpSpPr>
            <p:sp>
              <p:nvSpPr>
                <p:cNvPr id="7155" name="Google Shape;7155;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6" name="Google Shape;7156;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157" name="Google Shape;7157;p82"/>
            <p:cNvGrpSpPr/>
            <p:nvPr/>
          </p:nvGrpSpPr>
          <p:grpSpPr>
            <a:xfrm>
              <a:off x="5900602" y="1193063"/>
              <a:ext cx="444345" cy="1021707"/>
              <a:chOff x="5900602" y="1193063"/>
              <a:chExt cx="444345" cy="1021707"/>
            </a:xfrm>
          </p:grpSpPr>
          <p:grpSp>
            <p:nvGrpSpPr>
              <p:cNvPr id="7158" name="Google Shape;7158;p82"/>
              <p:cNvGrpSpPr/>
              <p:nvPr/>
            </p:nvGrpSpPr>
            <p:grpSpPr>
              <a:xfrm>
                <a:off x="6046501" y="1367785"/>
                <a:ext cx="298446" cy="846986"/>
                <a:chOff x="6046501" y="1367785"/>
                <a:chExt cx="298446" cy="846986"/>
              </a:xfrm>
            </p:grpSpPr>
            <p:sp>
              <p:nvSpPr>
                <p:cNvPr id="7159" name="Google Shape;7159;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2"/>
              <p:cNvGrpSpPr/>
              <p:nvPr/>
            </p:nvGrpSpPr>
            <p:grpSpPr>
              <a:xfrm>
                <a:off x="5900602" y="1193063"/>
                <a:ext cx="284947" cy="182312"/>
                <a:chOff x="5900602" y="1193063"/>
                <a:chExt cx="284947" cy="182312"/>
              </a:xfrm>
            </p:grpSpPr>
            <p:sp>
              <p:nvSpPr>
                <p:cNvPr id="7162" name="Google Shape;7162;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3" name="Google Shape;7163;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164" name="Google Shape;7164;p82"/>
            <p:cNvGrpSpPr/>
            <p:nvPr/>
          </p:nvGrpSpPr>
          <p:grpSpPr>
            <a:xfrm>
              <a:off x="6738300" y="1193063"/>
              <a:ext cx="462153" cy="707634"/>
              <a:chOff x="6738300" y="1193063"/>
              <a:chExt cx="462153" cy="707634"/>
            </a:xfrm>
          </p:grpSpPr>
          <p:grpSp>
            <p:nvGrpSpPr>
              <p:cNvPr id="7165" name="Google Shape;7165;p82"/>
              <p:cNvGrpSpPr/>
              <p:nvPr/>
            </p:nvGrpSpPr>
            <p:grpSpPr>
              <a:xfrm>
                <a:off x="6915505" y="1193063"/>
                <a:ext cx="284947" cy="597387"/>
                <a:chOff x="6915505" y="1193063"/>
                <a:chExt cx="284947" cy="597387"/>
              </a:xfrm>
            </p:grpSpPr>
            <p:sp>
              <p:nvSpPr>
                <p:cNvPr id="7166" name="Google Shape;7166;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7" name="Google Shape;7167;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168" name="Google Shape;7168;p82"/>
              <p:cNvGrpSpPr/>
              <p:nvPr/>
            </p:nvGrpSpPr>
            <p:grpSpPr>
              <a:xfrm>
                <a:off x="6738300" y="1684725"/>
                <a:ext cx="230066" cy="215971"/>
                <a:chOff x="6738300" y="1684725"/>
                <a:chExt cx="230066" cy="215971"/>
              </a:xfrm>
            </p:grpSpPr>
            <p:sp>
              <p:nvSpPr>
                <p:cNvPr id="7169" name="Google Shape;7169;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4" name="Shape 7174"/>
        <p:cNvGrpSpPr/>
        <p:nvPr/>
      </p:nvGrpSpPr>
      <p:grpSpPr>
        <a:xfrm>
          <a:off x="0" y="0"/>
          <a:ext cx="0" cy="0"/>
          <a:chOff x="0" y="0"/>
          <a:chExt cx="0" cy="0"/>
        </a:xfrm>
      </p:grpSpPr>
      <p:grpSp>
        <p:nvGrpSpPr>
          <p:cNvPr id="7175" name="Google Shape;7175;p83"/>
          <p:cNvGrpSpPr/>
          <p:nvPr/>
        </p:nvGrpSpPr>
        <p:grpSpPr>
          <a:xfrm>
            <a:off x="829359" y="2307635"/>
            <a:ext cx="339235" cy="298186"/>
            <a:chOff x="898875" y="244725"/>
            <a:chExt cx="481800" cy="423500"/>
          </a:xfrm>
        </p:grpSpPr>
        <p:sp>
          <p:nvSpPr>
            <p:cNvPr id="7176" name="Google Shape;7176;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8" name="Google Shape;7178;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0" name="Google Shape;7180;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1" name="Google Shape;7181;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2" name="Google Shape;7182;p83"/>
          <p:cNvGrpSpPr/>
          <p:nvPr/>
        </p:nvGrpSpPr>
        <p:grpSpPr>
          <a:xfrm>
            <a:off x="1267741" y="2287103"/>
            <a:ext cx="298169" cy="339253"/>
            <a:chOff x="1529350" y="258825"/>
            <a:chExt cx="423475" cy="481825"/>
          </a:xfrm>
        </p:grpSpPr>
        <p:sp>
          <p:nvSpPr>
            <p:cNvPr id="7183" name="Google Shape;7183;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4" name="Google Shape;7184;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5" name="Google Shape;7185;p83"/>
          <p:cNvGrpSpPr/>
          <p:nvPr/>
        </p:nvGrpSpPr>
        <p:grpSpPr>
          <a:xfrm>
            <a:off x="1660716" y="2367273"/>
            <a:ext cx="340890" cy="178912"/>
            <a:chOff x="2084325" y="363300"/>
            <a:chExt cx="484150" cy="254100"/>
          </a:xfrm>
        </p:grpSpPr>
        <p:sp>
          <p:nvSpPr>
            <p:cNvPr id="7186" name="Google Shape;7186;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8" name="Google Shape;7188;p83"/>
          <p:cNvGrpSpPr/>
          <p:nvPr/>
        </p:nvGrpSpPr>
        <p:grpSpPr>
          <a:xfrm>
            <a:off x="2110011" y="2287102"/>
            <a:ext cx="298169" cy="339253"/>
            <a:chOff x="2707500" y="249400"/>
            <a:chExt cx="423475" cy="481825"/>
          </a:xfrm>
        </p:grpSpPr>
        <p:sp>
          <p:nvSpPr>
            <p:cNvPr id="7189" name="Google Shape;7189;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1" name="Google Shape;7191;p83"/>
          <p:cNvGrpSpPr/>
          <p:nvPr/>
        </p:nvGrpSpPr>
        <p:grpSpPr>
          <a:xfrm>
            <a:off x="2523626" y="2287428"/>
            <a:ext cx="305386" cy="338602"/>
            <a:chOff x="3300325" y="249875"/>
            <a:chExt cx="433725" cy="480900"/>
          </a:xfrm>
        </p:grpSpPr>
        <p:sp>
          <p:nvSpPr>
            <p:cNvPr id="7192" name="Google Shape;7192;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3" name="Google Shape;7193;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4" name="Google Shape;7194;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5" name="Google Shape;7195;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8" name="Google Shape;7198;p83"/>
          <p:cNvGrpSpPr/>
          <p:nvPr/>
        </p:nvGrpSpPr>
        <p:grpSpPr>
          <a:xfrm>
            <a:off x="2912712" y="2287349"/>
            <a:ext cx="352349" cy="338760"/>
            <a:chOff x="3854700" y="249750"/>
            <a:chExt cx="500425" cy="481125"/>
          </a:xfrm>
        </p:grpSpPr>
        <p:sp>
          <p:nvSpPr>
            <p:cNvPr id="7199" name="Google Shape;7199;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0" name="Google Shape;7200;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2" name="Google Shape;7202;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3" name="Google Shape;7203;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7" name="Google Shape;7207;p83"/>
          <p:cNvGrpSpPr/>
          <p:nvPr/>
        </p:nvGrpSpPr>
        <p:grpSpPr>
          <a:xfrm>
            <a:off x="3330701" y="2287349"/>
            <a:ext cx="352349" cy="338760"/>
            <a:chOff x="4447550" y="249750"/>
            <a:chExt cx="500425" cy="481125"/>
          </a:xfrm>
        </p:grpSpPr>
        <p:sp>
          <p:nvSpPr>
            <p:cNvPr id="7208" name="Google Shape;7208;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0" name="Google Shape;7210;p83"/>
          <p:cNvGrpSpPr/>
          <p:nvPr/>
        </p:nvGrpSpPr>
        <p:grpSpPr>
          <a:xfrm>
            <a:off x="3759902" y="2287102"/>
            <a:ext cx="339253" cy="339253"/>
            <a:chOff x="5049725" y="249400"/>
            <a:chExt cx="481825" cy="481825"/>
          </a:xfrm>
        </p:grpSpPr>
        <p:sp>
          <p:nvSpPr>
            <p:cNvPr id="7211" name="Google Shape;7211;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2" name="Google Shape;7212;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3" name="Google Shape;7213;p83"/>
          <p:cNvGrpSpPr/>
          <p:nvPr/>
        </p:nvGrpSpPr>
        <p:grpSpPr>
          <a:xfrm>
            <a:off x="4173843" y="2287102"/>
            <a:ext cx="339253" cy="339253"/>
            <a:chOff x="5660400" y="238125"/>
            <a:chExt cx="481825" cy="481825"/>
          </a:xfrm>
        </p:grpSpPr>
        <p:sp>
          <p:nvSpPr>
            <p:cNvPr id="7214" name="Google Shape;7214;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6" name="Google Shape;7216;p83"/>
          <p:cNvGrpSpPr/>
          <p:nvPr/>
        </p:nvGrpSpPr>
        <p:grpSpPr>
          <a:xfrm>
            <a:off x="4590529" y="2287102"/>
            <a:ext cx="339253" cy="339253"/>
            <a:chOff x="6235400" y="249400"/>
            <a:chExt cx="481825" cy="481825"/>
          </a:xfrm>
        </p:grpSpPr>
        <p:sp>
          <p:nvSpPr>
            <p:cNvPr id="7217" name="Google Shape;7217;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0" name="Google Shape;7220;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1" name="Google Shape;7221;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2" name="Google Shape;7222;p83"/>
          <p:cNvGrpSpPr/>
          <p:nvPr/>
        </p:nvGrpSpPr>
        <p:grpSpPr>
          <a:xfrm>
            <a:off x="828875" y="2731810"/>
            <a:ext cx="340204" cy="298116"/>
            <a:chOff x="899850" y="871450"/>
            <a:chExt cx="483175" cy="423400"/>
          </a:xfrm>
        </p:grpSpPr>
        <p:sp>
          <p:nvSpPr>
            <p:cNvPr id="7223" name="Google Shape;7223;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4" name="Google Shape;7224;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5" name="Google Shape;7225;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27" name="Google Shape;7227;p8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28" name="Google Shape;7228;p83"/>
          <p:cNvGrpSpPr/>
          <p:nvPr/>
        </p:nvGrpSpPr>
        <p:grpSpPr>
          <a:xfrm>
            <a:off x="1660875" y="2711232"/>
            <a:ext cx="340573" cy="339271"/>
            <a:chOff x="2085450" y="842250"/>
            <a:chExt cx="483700" cy="481850"/>
          </a:xfrm>
        </p:grpSpPr>
        <p:sp>
          <p:nvSpPr>
            <p:cNvPr id="7229" name="Google Shape;7229;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2" name="Google Shape;7232;p83"/>
          <p:cNvGrpSpPr/>
          <p:nvPr/>
        </p:nvGrpSpPr>
        <p:grpSpPr>
          <a:xfrm>
            <a:off x="2089443" y="2711241"/>
            <a:ext cx="339306" cy="339253"/>
            <a:chOff x="2685825" y="840375"/>
            <a:chExt cx="481900" cy="481825"/>
          </a:xfrm>
        </p:grpSpPr>
        <p:sp>
          <p:nvSpPr>
            <p:cNvPr id="7233" name="Google Shape;7233;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5" name="Google Shape;7235;p83"/>
          <p:cNvGrpSpPr/>
          <p:nvPr/>
        </p:nvGrpSpPr>
        <p:grpSpPr>
          <a:xfrm>
            <a:off x="2501104" y="2710924"/>
            <a:ext cx="350431" cy="339887"/>
            <a:chOff x="3270675" y="841800"/>
            <a:chExt cx="497700" cy="482725"/>
          </a:xfrm>
        </p:grpSpPr>
        <p:sp>
          <p:nvSpPr>
            <p:cNvPr id="7236" name="Google Shape;7236;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7" name="Google Shape;7237;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8" name="Google Shape;7238;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39" name="Google Shape;7239;p8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40" name="Google Shape;7240;p83"/>
          <p:cNvGrpSpPr/>
          <p:nvPr/>
        </p:nvGrpSpPr>
        <p:grpSpPr>
          <a:xfrm>
            <a:off x="3337249" y="2731783"/>
            <a:ext cx="339253" cy="298169"/>
            <a:chOff x="4467200" y="877100"/>
            <a:chExt cx="481825" cy="423475"/>
          </a:xfrm>
        </p:grpSpPr>
        <p:sp>
          <p:nvSpPr>
            <p:cNvPr id="7241" name="Google Shape;7241;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2" name="Google Shape;7242;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3" name="Google Shape;7243;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5" name="Google Shape;7245;p83"/>
          <p:cNvGrpSpPr/>
          <p:nvPr/>
        </p:nvGrpSpPr>
        <p:grpSpPr>
          <a:xfrm>
            <a:off x="3752140" y="2711232"/>
            <a:ext cx="354778" cy="339271"/>
            <a:chOff x="5045500" y="842250"/>
            <a:chExt cx="503875" cy="481850"/>
          </a:xfrm>
        </p:grpSpPr>
        <p:sp>
          <p:nvSpPr>
            <p:cNvPr id="7246" name="Google Shape;7246;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7" name="Google Shape;7247;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8" name="Google Shape;7248;p83"/>
          <p:cNvGrpSpPr/>
          <p:nvPr/>
        </p:nvGrpSpPr>
        <p:grpSpPr>
          <a:xfrm>
            <a:off x="4174987" y="2737451"/>
            <a:ext cx="336965" cy="286833"/>
            <a:chOff x="5645200" y="879425"/>
            <a:chExt cx="478575" cy="407375"/>
          </a:xfrm>
        </p:grpSpPr>
        <p:sp>
          <p:nvSpPr>
            <p:cNvPr id="7249" name="Google Shape;7249;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0" name="Google Shape;7250;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2" name="Google Shape;7252;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3" name="Google Shape;7253;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5" name="Google Shape;7255;p83"/>
          <p:cNvGrpSpPr/>
          <p:nvPr/>
        </p:nvGrpSpPr>
        <p:grpSpPr>
          <a:xfrm>
            <a:off x="4611062" y="2711241"/>
            <a:ext cx="298186" cy="339253"/>
            <a:chOff x="6264525" y="842250"/>
            <a:chExt cx="423500" cy="481825"/>
          </a:xfrm>
        </p:grpSpPr>
        <p:sp>
          <p:nvSpPr>
            <p:cNvPr id="7256" name="Google Shape;7256;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7" name="Google Shape;7257;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8" name="Google Shape;7258;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9" name="Google Shape;7259;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0" name="Google Shape;7260;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2" name="Google Shape;7262;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3" name="Google Shape;7263;p83"/>
          <p:cNvGrpSpPr/>
          <p:nvPr/>
        </p:nvGrpSpPr>
        <p:grpSpPr>
          <a:xfrm>
            <a:off x="829350" y="3125895"/>
            <a:ext cx="339253" cy="339253"/>
            <a:chOff x="900750" y="1436075"/>
            <a:chExt cx="481825" cy="481825"/>
          </a:xfrm>
        </p:grpSpPr>
        <p:sp>
          <p:nvSpPr>
            <p:cNvPr id="7264" name="Google Shape;7264;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5" name="Google Shape;7265;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6" name="Google Shape;7266;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7" name="Google Shape;7267;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8" name="Google Shape;7268;p83"/>
          <p:cNvGrpSpPr/>
          <p:nvPr/>
        </p:nvGrpSpPr>
        <p:grpSpPr>
          <a:xfrm>
            <a:off x="1247198" y="3186183"/>
            <a:ext cx="339253" cy="218676"/>
            <a:chOff x="1492675" y="1520750"/>
            <a:chExt cx="481825" cy="310575"/>
          </a:xfrm>
        </p:grpSpPr>
        <p:sp>
          <p:nvSpPr>
            <p:cNvPr id="7269" name="Google Shape;7269;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0" name="Google Shape;7270;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1" name="Google Shape;7271;p83"/>
          <p:cNvGrpSpPr/>
          <p:nvPr/>
        </p:nvGrpSpPr>
        <p:grpSpPr>
          <a:xfrm>
            <a:off x="1654995" y="3125877"/>
            <a:ext cx="352332" cy="339288"/>
            <a:chOff x="2071000" y="1435025"/>
            <a:chExt cx="500400" cy="481875"/>
          </a:xfrm>
        </p:grpSpPr>
        <p:sp>
          <p:nvSpPr>
            <p:cNvPr id="7272" name="Google Shape;7272;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3" name="Google Shape;7273;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4" name="Google Shape;7274;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5" name="Google Shape;7275;p83"/>
          <p:cNvGrpSpPr/>
          <p:nvPr/>
        </p:nvGrpSpPr>
        <p:grpSpPr>
          <a:xfrm>
            <a:off x="2083159" y="3146709"/>
            <a:ext cx="351874" cy="297623"/>
            <a:chOff x="2678350" y="1464650"/>
            <a:chExt cx="499750" cy="422700"/>
          </a:xfrm>
        </p:grpSpPr>
        <p:sp>
          <p:nvSpPr>
            <p:cNvPr id="7276" name="Google Shape;7276;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7" name="Google Shape;7277;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9" name="Google Shape;7279;p83"/>
          <p:cNvGrpSpPr/>
          <p:nvPr/>
        </p:nvGrpSpPr>
        <p:grpSpPr>
          <a:xfrm>
            <a:off x="2506692" y="3125895"/>
            <a:ext cx="339253" cy="339253"/>
            <a:chOff x="3271200" y="1435075"/>
            <a:chExt cx="481825" cy="481825"/>
          </a:xfrm>
        </p:grpSpPr>
        <p:sp>
          <p:nvSpPr>
            <p:cNvPr id="7280" name="Google Shape;7280;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1" name="Google Shape;7281;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2" name="Google Shape;7282;p83"/>
          <p:cNvGrpSpPr/>
          <p:nvPr/>
        </p:nvGrpSpPr>
        <p:grpSpPr>
          <a:xfrm>
            <a:off x="2917165" y="3125877"/>
            <a:ext cx="343442" cy="339288"/>
            <a:chOff x="3858100" y="1435075"/>
            <a:chExt cx="487775" cy="481875"/>
          </a:xfrm>
        </p:grpSpPr>
        <p:sp>
          <p:nvSpPr>
            <p:cNvPr id="7283" name="Google Shape;7283;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4" name="Google Shape;7284;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5" name="Google Shape;7285;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6" name="Google Shape;7286;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7" name="Google Shape;7287;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8" name="Google Shape;7288;p83"/>
          <p:cNvGrpSpPr/>
          <p:nvPr/>
        </p:nvGrpSpPr>
        <p:grpSpPr>
          <a:xfrm>
            <a:off x="3337249" y="3125895"/>
            <a:ext cx="339253" cy="339253"/>
            <a:chOff x="4456875" y="1435075"/>
            <a:chExt cx="481825" cy="481825"/>
          </a:xfrm>
        </p:grpSpPr>
        <p:sp>
          <p:nvSpPr>
            <p:cNvPr id="7289" name="Google Shape;7289;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1" name="Google Shape;7291;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2" name="Google Shape;7292;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3" name="Google Shape;7293;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4" name="Google Shape;7294;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6" name="Google Shape;7296;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7" name="Google Shape;7297;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8" name="Google Shape;7298;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0" name="Google Shape;7300;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1" name="Google Shape;7301;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3" name="Google Shape;7303;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4" name="Google Shape;7304;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5" name="Google Shape;7305;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8" name="Google Shape;7308;p83"/>
          <p:cNvGrpSpPr/>
          <p:nvPr/>
        </p:nvGrpSpPr>
        <p:grpSpPr>
          <a:xfrm>
            <a:off x="3758239" y="3125886"/>
            <a:ext cx="342580" cy="339271"/>
            <a:chOff x="5049725" y="1435050"/>
            <a:chExt cx="486550" cy="481850"/>
          </a:xfrm>
        </p:grpSpPr>
        <p:sp>
          <p:nvSpPr>
            <p:cNvPr id="7309" name="Google Shape;7309;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0" name="Google Shape;7310;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1" name="Google Shape;7311;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2" name="Google Shape;7312;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3" name="Google Shape;7313;p83"/>
          <p:cNvGrpSpPr/>
          <p:nvPr/>
        </p:nvGrpSpPr>
        <p:grpSpPr>
          <a:xfrm>
            <a:off x="4173790" y="3125895"/>
            <a:ext cx="339359" cy="339253"/>
            <a:chOff x="5642475" y="1435075"/>
            <a:chExt cx="481975" cy="481825"/>
          </a:xfrm>
        </p:grpSpPr>
        <p:sp>
          <p:nvSpPr>
            <p:cNvPr id="7314" name="Google Shape;7314;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5" name="Google Shape;7315;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6" name="Google Shape;7316;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7" name="Google Shape;7317;p83"/>
          <p:cNvGrpSpPr/>
          <p:nvPr/>
        </p:nvGrpSpPr>
        <p:grpSpPr>
          <a:xfrm>
            <a:off x="4588276" y="3125886"/>
            <a:ext cx="343759" cy="339271"/>
            <a:chOff x="6232000" y="1435050"/>
            <a:chExt cx="488225" cy="481850"/>
          </a:xfrm>
        </p:grpSpPr>
        <p:sp>
          <p:nvSpPr>
            <p:cNvPr id="7318" name="Google Shape;7318;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9" name="Google Shape;7319;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1" name="Google Shape;7321;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2" name="Google Shape;7322;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3" name="Google Shape;7323;p83"/>
          <p:cNvGrpSpPr/>
          <p:nvPr/>
        </p:nvGrpSpPr>
        <p:grpSpPr>
          <a:xfrm>
            <a:off x="849012" y="3539545"/>
            <a:ext cx="299929" cy="337792"/>
            <a:chOff x="924450" y="2028975"/>
            <a:chExt cx="425975" cy="479750"/>
          </a:xfrm>
        </p:grpSpPr>
        <p:sp>
          <p:nvSpPr>
            <p:cNvPr id="7324" name="Google Shape;7324;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6" name="Google Shape;7326;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7" name="Google Shape;7327;p83"/>
          <p:cNvGrpSpPr/>
          <p:nvPr/>
        </p:nvGrpSpPr>
        <p:grpSpPr>
          <a:xfrm>
            <a:off x="1661509" y="3559347"/>
            <a:ext cx="339306" cy="298186"/>
            <a:chOff x="2085450" y="2057100"/>
            <a:chExt cx="481900" cy="423500"/>
          </a:xfrm>
        </p:grpSpPr>
        <p:sp>
          <p:nvSpPr>
            <p:cNvPr id="7328" name="Google Shape;7328;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9" name="Google Shape;7329;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0" name="Google Shape;7330;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1" name="Google Shape;7331;p83"/>
          <p:cNvGrpSpPr/>
          <p:nvPr/>
        </p:nvGrpSpPr>
        <p:grpSpPr>
          <a:xfrm>
            <a:off x="2089442" y="3582592"/>
            <a:ext cx="339306" cy="251698"/>
            <a:chOff x="2678275" y="2090100"/>
            <a:chExt cx="481900" cy="357475"/>
          </a:xfrm>
        </p:grpSpPr>
        <p:sp>
          <p:nvSpPr>
            <p:cNvPr id="7332" name="Google Shape;7332;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3" name="Google Shape;7333;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4" name="Google Shape;7334;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5" name="Google Shape;7335;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6" name="Google Shape;7336;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7" name="Google Shape;7337;p83"/>
          <p:cNvGrpSpPr/>
          <p:nvPr/>
        </p:nvGrpSpPr>
        <p:grpSpPr>
          <a:xfrm>
            <a:off x="2566646" y="3594790"/>
            <a:ext cx="219345" cy="227301"/>
            <a:chOff x="3357325" y="2093500"/>
            <a:chExt cx="311525" cy="322825"/>
          </a:xfrm>
        </p:grpSpPr>
        <p:sp>
          <p:nvSpPr>
            <p:cNvPr id="7338" name="Google Shape;7338;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9" name="Google Shape;7339;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41" name="Google Shape;7341;p8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42" name="Google Shape;7342;p83"/>
          <p:cNvGrpSpPr/>
          <p:nvPr/>
        </p:nvGrpSpPr>
        <p:grpSpPr>
          <a:xfrm>
            <a:off x="3360836" y="3538814"/>
            <a:ext cx="292078" cy="339253"/>
            <a:chOff x="4492800" y="2027925"/>
            <a:chExt cx="414825" cy="481825"/>
          </a:xfrm>
        </p:grpSpPr>
        <p:sp>
          <p:nvSpPr>
            <p:cNvPr id="7343" name="Google Shape;7343;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5" name="Google Shape;7345;p83"/>
          <p:cNvGrpSpPr/>
          <p:nvPr/>
        </p:nvGrpSpPr>
        <p:grpSpPr>
          <a:xfrm>
            <a:off x="3759928" y="3538805"/>
            <a:ext cx="339200" cy="339271"/>
            <a:chOff x="5049725" y="2027900"/>
            <a:chExt cx="481750" cy="481850"/>
          </a:xfrm>
        </p:grpSpPr>
        <p:sp>
          <p:nvSpPr>
            <p:cNvPr id="7346" name="Google Shape;7346;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7" name="Google Shape;7347;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8" name="Google Shape;7348;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9" name="Google Shape;7349;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0" name="Google Shape;7350;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1" name="Google Shape;7351;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2" name="Google Shape;7352;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3" name="Google Shape;7353;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4" name="Google Shape;7354;p83"/>
          <p:cNvGrpSpPr/>
          <p:nvPr/>
        </p:nvGrpSpPr>
        <p:grpSpPr>
          <a:xfrm>
            <a:off x="4233524" y="3538893"/>
            <a:ext cx="219890" cy="339095"/>
            <a:chOff x="5726350" y="2028150"/>
            <a:chExt cx="312300" cy="481600"/>
          </a:xfrm>
        </p:grpSpPr>
        <p:sp>
          <p:nvSpPr>
            <p:cNvPr id="7355" name="Google Shape;7355;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6" name="Google Shape;7356;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7" name="Google Shape;7357;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8" name="Google Shape;7358;p83"/>
          <p:cNvGrpSpPr/>
          <p:nvPr/>
        </p:nvGrpSpPr>
        <p:grpSpPr>
          <a:xfrm>
            <a:off x="4593715" y="3542000"/>
            <a:ext cx="332881" cy="332881"/>
            <a:chOff x="6239925" y="2032450"/>
            <a:chExt cx="472775" cy="472775"/>
          </a:xfrm>
        </p:grpSpPr>
        <p:sp>
          <p:nvSpPr>
            <p:cNvPr id="7359" name="Google Shape;7359;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1" name="Google Shape;7361;p83"/>
          <p:cNvGrpSpPr/>
          <p:nvPr/>
        </p:nvGrpSpPr>
        <p:grpSpPr>
          <a:xfrm>
            <a:off x="5042807" y="2364092"/>
            <a:ext cx="334641" cy="185425"/>
            <a:chOff x="903075" y="2730000"/>
            <a:chExt cx="475275" cy="263350"/>
          </a:xfrm>
        </p:grpSpPr>
        <p:sp>
          <p:nvSpPr>
            <p:cNvPr id="7362" name="Google Shape;7362;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3" name="Google Shape;7363;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4" name="Google Shape;7364;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5" name="Google Shape;7365;p83"/>
          <p:cNvGrpSpPr/>
          <p:nvPr/>
        </p:nvGrpSpPr>
        <p:grpSpPr>
          <a:xfrm>
            <a:off x="1247198" y="3538814"/>
            <a:ext cx="339253" cy="339253"/>
            <a:chOff x="1492675" y="2027925"/>
            <a:chExt cx="481825" cy="481825"/>
          </a:xfrm>
        </p:grpSpPr>
        <p:sp>
          <p:nvSpPr>
            <p:cNvPr id="7366" name="Google Shape;7366;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8" name="Google Shape;7368;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9" name="Google Shape;7369;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1" name="Google Shape;7371;p83"/>
          <p:cNvGrpSpPr/>
          <p:nvPr/>
        </p:nvGrpSpPr>
        <p:grpSpPr>
          <a:xfrm>
            <a:off x="5473575" y="2287178"/>
            <a:ext cx="339253" cy="339253"/>
            <a:chOff x="1492675" y="2620775"/>
            <a:chExt cx="481825" cy="481825"/>
          </a:xfrm>
        </p:grpSpPr>
        <p:sp>
          <p:nvSpPr>
            <p:cNvPr id="7372" name="Google Shape;7372;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3" name="Google Shape;7373;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74" name="Google Shape;7374;p8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75" name="Google Shape;7375;p83"/>
          <p:cNvGrpSpPr/>
          <p:nvPr/>
        </p:nvGrpSpPr>
        <p:grpSpPr>
          <a:xfrm>
            <a:off x="6297328" y="2303161"/>
            <a:ext cx="333585" cy="307287"/>
            <a:chOff x="2682350" y="2643425"/>
            <a:chExt cx="473775" cy="436425"/>
          </a:xfrm>
        </p:grpSpPr>
        <p:sp>
          <p:nvSpPr>
            <p:cNvPr id="7376" name="Google Shape;7376;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7" name="Google Shape;7377;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8" name="Google Shape;7378;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9" name="Google Shape;7379;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0" name="Google Shape;7380;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3" name="Google Shape;7383;p83"/>
          <p:cNvGrpSpPr/>
          <p:nvPr/>
        </p:nvGrpSpPr>
        <p:grpSpPr>
          <a:xfrm>
            <a:off x="6762818" y="2287178"/>
            <a:ext cx="238531" cy="339253"/>
            <a:chOff x="3342725" y="2620775"/>
            <a:chExt cx="338775" cy="481825"/>
          </a:xfrm>
        </p:grpSpPr>
        <p:sp>
          <p:nvSpPr>
            <p:cNvPr id="7384" name="Google Shape;7384;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6" name="Google Shape;7386;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7" name="Google Shape;7387;p83"/>
          <p:cNvGrpSpPr/>
          <p:nvPr/>
        </p:nvGrpSpPr>
        <p:grpSpPr>
          <a:xfrm>
            <a:off x="7156568" y="2287178"/>
            <a:ext cx="278296" cy="339253"/>
            <a:chOff x="3907325" y="2620775"/>
            <a:chExt cx="395250" cy="481825"/>
          </a:xfrm>
        </p:grpSpPr>
        <p:sp>
          <p:nvSpPr>
            <p:cNvPr id="7388" name="Google Shape;7388;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0" name="Google Shape;7390;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1" name="Google Shape;7391;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2" name="Google Shape;7392;p83"/>
          <p:cNvGrpSpPr/>
          <p:nvPr/>
        </p:nvGrpSpPr>
        <p:grpSpPr>
          <a:xfrm>
            <a:off x="7549755" y="2297783"/>
            <a:ext cx="339253" cy="318042"/>
            <a:chOff x="4456875" y="2635825"/>
            <a:chExt cx="481825" cy="451700"/>
          </a:xfrm>
        </p:grpSpPr>
        <p:sp>
          <p:nvSpPr>
            <p:cNvPr id="7393" name="Google Shape;7393;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4" name="Google Shape;7394;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5" name="Google Shape;7395;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6" name="Google Shape;7396;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7" name="Google Shape;7397;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8" name="Google Shape;7398;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9" name="Google Shape;7399;p83"/>
          <p:cNvGrpSpPr/>
          <p:nvPr/>
        </p:nvGrpSpPr>
        <p:grpSpPr>
          <a:xfrm>
            <a:off x="7974679" y="2297783"/>
            <a:ext cx="339253" cy="318042"/>
            <a:chOff x="5049725" y="2635825"/>
            <a:chExt cx="481825" cy="451700"/>
          </a:xfrm>
        </p:grpSpPr>
        <p:sp>
          <p:nvSpPr>
            <p:cNvPr id="7400" name="Google Shape;7400;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2" name="Google Shape;7402;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3" name="Google Shape;7403;p83"/>
          <p:cNvGrpSpPr/>
          <p:nvPr/>
        </p:nvGrpSpPr>
        <p:grpSpPr>
          <a:xfrm>
            <a:off x="2375386" y="3952243"/>
            <a:ext cx="338566" cy="338373"/>
            <a:chOff x="5643000" y="2621375"/>
            <a:chExt cx="480850" cy="480575"/>
          </a:xfrm>
        </p:grpSpPr>
        <p:sp>
          <p:nvSpPr>
            <p:cNvPr id="7404" name="Google Shape;7404;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6" name="Google Shape;7406;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7" name="Google Shape;7407;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9" name="Google Shape;7409;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0" name="Google Shape;7410;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1" name="Google Shape;7411;p83"/>
          <p:cNvGrpSpPr/>
          <p:nvPr/>
        </p:nvGrpSpPr>
        <p:grpSpPr>
          <a:xfrm>
            <a:off x="4192782" y="3951803"/>
            <a:ext cx="339359" cy="339253"/>
            <a:chOff x="6235250" y="2620775"/>
            <a:chExt cx="481975" cy="481825"/>
          </a:xfrm>
        </p:grpSpPr>
        <p:sp>
          <p:nvSpPr>
            <p:cNvPr id="7412" name="Google Shape;7412;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4" name="Google Shape;7414;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17" name="Google Shape;7417;p8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18" name="Google Shape;7418;p83"/>
          <p:cNvGrpSpPr/>
          <p:nvPr/>
        </p:nvGrpSpPr>
        <p:grpSpPr>
          <a:xfrm>
            <a:off x="5472652" y="2711317"/>
            <a:ext cx="341101" cy="339253"/>
            <a:chOff x="1535000" y="3223325"/>
            <a:chExt cx="484450" cy="481825"/>
          </a:xfrm>
        </p:grpSpPr>
        <p:sp>
          <p:nvSpPr>
            <p:cNvPr id="7419" name="Google Shape;7419;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0" name="Google Shape;7420;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1" name="Google Shape;7421;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2" name="Google Shape;7422;p83"/>
          <p:cNvGrpSpPr/>
          <p:nvPr/>
        </p:nvGrpSpPr>
        <p:grpSpPr>
          <a:xfrm>
            <a:off x="5880219" y="2746618"/>
            <a:ext cx="339253" cy="268649"/>
            <a:chOff x="2085525" y="3263750"/>
            <a:chExt cx="481825" cy="381550"/>
          </a:xfrm>
        </p:grpSpPr>
        <p:sp>
          <p:nvSpPr>
            <p:cNvPr id="7423" name="Google Shape;7423;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25" name="Google Shape;7425;p8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26" name="Google Shape;7426;p83"/>
          <p:cNvGrpSpPr/>
          <p:nvPr/>
        </p:nvGrpSpPr>
        <p:grpSpPr>
          <a:xfrm>
            <a:off x="6711982" y="2711308"/>
            <a:ext cx="340204" cy="339271"/>
            <a:chOff x="3270450" y="3213625"/>
            <a:chExt cx="483175" cy="481850"/>
          </a:xfrm>
        </p:grpSpPr>
        <p:sp>
          <p:nvSpPr>
            <p:cNvPr id="7427" name="Google Shape;7427;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9" name="Google Shape;7429;p83"/>
          <p:cNvGrpSpPr/>
          <p:nvPr/>
        </p:nvGrpSpPr>
        <p:grpSpPr>
          <a:xfrm>
            <a:off x="7211250" y="2711317"/>
            <a:ext cx="168931" cy="339253"/>
            <a:chOff x="3984950" y="3213600"/>
            <a:chExt cx="239925" cy="481825"/>
          </a:xfrm>
        </p:grpSpPr>
        <p:sp>
          <p:nvSpPr>
            <p:cNvPr id="7430" name="Google Shape;7430;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1" name="Google Shape;7431;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2" name="Google Shape;7432;p8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3" name="Google Shape;7433;p8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34" name="Google Shape;7434;p83"/>
          <p:cNvGrpSpPr/>
          <p:nvPr/>
        </p:nvGrpSpPr>
        <p:grpSpPr>
          <a:xfrm>
            <a:off x="1874281" y="3981487"/>
            <a:ext cx="355218" cy="279880"/>
            <a:chOff x="5629975" y="3255775"/>
            <a:chExt cx="504500" cy="397500"/>
          </a:xfrm>
        </p:grpSpPr>
        <p:sp>
          <p:nvSpPr>
            <p:cNvPr id="7435" name="Google Shape;7435;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7" name="Google Shape;7437;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8" name="Google Shape;7438;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9" name="Google Shape;7439;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0" name="Google Shape;7440;p83"/>
          <p:cNvGrpSpPr/>
          <p:nvPr/>
        </p:nvGrpSpPr>
        <p:grpSpPr>
          <a:xfrm>
            <a:off x="3755839" y="3981593"/>
            <a:ext cx="340256" cy="279669"/>
            <a:chOff x="6234950" y="3255925"/>
            <a:chExt cx="483250" cy="397200"/>
          </a:xfrm>
        </p:grpSpPr>
        <p:sp>
          <p:nvSpPr>
            <p:cNvPr id="7441" name="Google Shape;7441;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3" name="Google Shape;7443;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4" name="Google Shape;7444;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7" name="Google Shape;7447;p83"/>
          <p:cNvGrpSpPr/>
          <p:nvPr/>
        </p:nvGrpSpPr>
        <p:grpSpPr>
          <a:xfrm>
            <a:off x="5051107" y="3125970"/>
            <a:ext cx="318042" cy="339253"/>
            <a:chOff x="914900" y="3806450"/>
            <a:chExt cx="451700" cy="481825"/>
          </a:xfrm>
        </p:grpSpPr>
        <p:sp>
          <p:nvSpPr>
            <p:cNvPr id="7448" name="Google Shape;7448;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9" name="Google Shape;7449;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0" name="Google Shape;7450;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1" name="Google Shape;7451;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2" name="Google Shape;7452;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3" name="Google Shape;7453;p83"/>
          <p:cNvGrpSpPr/>
          <p:nvPr/>
        </p:nvGrpSpPr>
        <p:grpSpPr>
          <a:xfrm>
            <a:off x="5470028" y="3125785"/>
            <a:ext cx="346347" cy="339623"/>
            <a:chOff x="1490050" y="3805975"/>
            <a:chExt cx="491900" cy="482350"/>
          </a:xfrm>
        </p:grpSpPr>
        <p:sp>
          <p:nvSpPr>
            <p:cNvPr id="7454" name="Google Shape;7454;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6" name="Google Shape;7456;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7" name="Google Shape;7457;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8" name="Google Shape;7458;p83"/>
          <p:cNvGrpSpPr/>
          <p:nvPr/>
        </p:nvGrpSpPr>
        <p:grpSpPr>
          <a:xfrm>
            <a:off x="5893896" y="3125970"/>
            <a:ext cx="311899" cy="339253"/>
            <a:chOff x="2104275" y="3806450"/>
            <a:chExt cx="442975" cy="481825"/>
          </a:xfrm>
        </p:grpSpPr>
        <p:sp>
          <p:nvSpPr>
            <p:cNvPr id="7459" name="Google Shape;7459;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0" name="Google Shape;7460;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1" name="Google Shape;7461;p83"/>
          <p:cNvGrpSpPr/>
          <p:nvPr/>
        </p:nvGrpSpPr>
        <p:grpSpPr>
          <a:xfrm>
            <a:off x="6317413" y="3125970"/>
            <a:ext cx="293416" cy="339253"/>
            <a:chOff x="2710875" y="3806450"/>
            <a:chExt cx="416725" cy="481825"/>
          </a:xfrm>
        </p:grpSpPr>
        <p:sp>
          <p:nvSpPr>
            <p:cNvPr id="7462" name="Google Shape;7462;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4" name="Google Shape;7464;p83"/>
          <p:cNvGrpSpPr/>
          <p:nvPr/>
        </p:nvGrpSpPr>
        <p:grpSpPr>
          <a:xfrm>
            <a:off x="6712457" y="3166412"/>
            <a:ext cx="339253" cy="258369"/>
            <a:chOff x="3271200" y="3863875"/>
            <a:chExt cx="481825" cy="366950"/>
          </a:xfrm>
        </p:grpSpPr>
        <p:sp>
          <p:nvSpPr>
            <p:cNvPr id="7465" name="Google Shape;7465;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6" name="Google Shape;7466;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7" name="Google Shape;7467;p83"/>
          <p:cNvGrpSpPr/>
          <p:nvPr/>
        </p:nvGrpSpPr>
        <p:grpSpPr>
          <a:xfrm>
            <a:off x="7147952" y="3126199"/>
            <a:ext cx="295528" cy="338795"/>
            <a:chOff x="3895050" y="3806775"/>
            <a:chExt cx="419725" cy="481175"/>
          </a:xfrm>
        </p:grpSpPr>
        <p:sp>
          <p:nvSpPr>
            <p:cNvPr id="7468" name="Google Shape;7468;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0" name="Google Shape;7470;p83"/>
          <p:cNvGrpSpPr/>
          <p:nvPr/>
        </p:nvGrpSpPr>
        <p:grpSpPr>
          <a:xfrm>
            <a:off x="7551234" y="3125979"/>
            <a:ext cx="336296" cy="339235"/>
            <a:chOff x="4464775" y="3806475"/>
            <a:chExt cx="477625" cy="481800"/>
          </a:xfrm>
        </p:grpSpPr>
        <p:sp>
          <p:nvSpPr>
            <p:cNvPr id="7471" name="Google Shape;7471;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2" name="Google Shape;7472;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3" name="Google Shape;7473;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4" name="Google Shape;7474;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5" name="Google Shape;7475;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7" name="Google Shape;7477;p83"/>
          <p:cNvGrpSpPr/>
          <p:nvPr/>
        </p:nvGrpSpPr>
        <p:grpSpPr>
          <a:xfrm>
            <a:off x="7974679" y="3125970"/>
            <a:ext cx="339253" cy="339253"/>
            <a:chOff x="5049725" y="3806450"/>
            <a:chExt cx="481825" cy="481825"/>
          </a:xfrm>
        </p:grpSpPr>
        <p:sp>
          <p:nvSpPr>
            <p:cNvPr id="7478" name="Google Shape;7478;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9" name="Google Shape;7479;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0" name="Google Shape;7480;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1" name="Google Shape;7481;p83"/>
          <p:cNvGrpSpPr/>
          <p:nvPr/>
        </p:nvGrpSpPr>
        <p:grpSpPr>
          <a:xfrm>
            <a:off x="1461983" y="3951798"/>
            <a:ext cx="339253" cy="339253"/>
            <a:chOff x="5651375" y="3806450"/>
            <a:chExt cx="481825" cy="481825"/>
          </a:xfrm>
        </p:grpSpPr>
        <p:sp>
          <p:nvSpPr>
            <p:cNvPr id="7482" name="Google Shape;7482;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3" name="Google Shape;7483;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4" name="Google Shape;7484;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5" name="Google Shape;7485;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6" name="Google Shape;7486;p83"/>
          <p:cNvGrpSpPr/>
          <p:nvPr/>
        </p:nvGrpSpPr>
        <p:grpSpPr>
          <a:xfrm>
            <a:off x="3360663" y="3953787"/>
            <a:ext cx="298503" cy="335275"/>
            <a:chOff x="6264300" y="3809300"/>
            <a:chExt cx="423950" cy="476175"/>
          </a:xfrm>
        </p:grpSpPr>
        <p:sp>
          <p:nvSpPr>
            <p:cNvPr id="7487" name="Google Shape;7487;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9" name="Google Shape;7489;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0" name="Google Shape;7490;p83"/>
          <p:cNvGrpSpPr/>
          <p:nvPr/>
        </p:nvGrpSpPr>
        <p:grpSpPr>
          <a:xfrm>
            <a:off x="5039841" y="3538881"/>
            <a:ext cx="340573" cy="339271"/>
            <a:chOff x="898875" y="4399275"/>
            <a:chExt cx="483700" cy="481850"/>
          </a:xfrm>
        </p:grpSpPr>
        <p:sp>
          <p:nvSpPr>
            <p:cNvPr id="7491" name="Google Shape;7491;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8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3" name="Google Shape;7493;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4" name="Google Shape;7494;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6" name="Google Shape;7496;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7" name="Google Shape;7497;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8" name="Google Shape;7498;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9" name="Google Shape;7499;p83"/>
          <p:cNvGrpSpPr/>
          <p:nvPr/>
        </p:nvGrpSpPr>
        <p:grpSpPr>
          <a:xfrm>
            <a:off x="5473575" y="3554133"/>
            <a:ext cx="339253" cy="308765"/>
            <a:chOff x="1492675" y="4420975"/>
            <a:chExt cx="481825" cy="438525"/>
          </a:xfrm>
        </p:grpSpPr>
        <p:sp>
          <p:nvSpPr>
            <p:cNvPr id="7500" name="Google Shape;7500;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3" name="Google Shape;7503;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4" name="Google Shape;7504;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5" name="Google Shape;7505;p83"/>
          <p:cNvGrpSpPr/>
          <p:nvPr/>
        </p:nvGrpSpPr>
        <p:grpSpPr>
          <a:xfrm>
            <a:off x="5878556" y="3539558"/>
            <a:ext cx="342580" cy="337915"/>
            <a:chOff x="2084100" y="4400250"/>
            <a:chExt cx="486550" cy="479925"/>
          </a:xfrm>
        </p:grpSpPr>
        <p:sp>
          <p:nvSpPr>
            <p:cNvPr id="7506" name="Google Shape;7506;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7" name="Google Shape;7507;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8" name="Google Shape;7508;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9" name="Google Shape;7509;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0" name="Google Shape;7510;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2" name="Google Shape;7512;p83"/>
          <p:cNvGrpSpPr/>
          <p:nvPr/>
        </p:nvGrpSpPr>
        <p:grpSpPr>
          <a:xfrm>
            <a:off x="6315036" y="3538907"/>
            <a:ext cx="298169" cy="339218"/>
            <a:chOff x="2707950" y="4399325"/>
            <a:chExt cx="423475" cy="481775"/>
          </a:xfrm>
        </p:grpSpPr>
        <p:sp>
          <p:nvSpPr>
            <p:cNvPr id="7513" name="Google Shape;7513;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6" name="Google Shape;7516;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7" name="Google Shape;7517;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8" name="Google Shape;7518;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9" name="Google Shape;7519;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0" name="Google Shape;7520;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2" name="Google Shape;7522;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3" name="Google Shape;7523;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4" name="Google Shape;7524;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5" name="Google Shape;7525;p83"/>
          <p:cNvGrpSpPr/>
          <p:nvPr/>
        </p:nvGrpSpPr>
        <p:grpSpPr>
          <a:xfrm>
            <a:off x="6744555" y="3538881"/>
            <a:ext cx="275057" cy="339271"/>
            <a:chOff x="3330525" y="4399275"/>
            <a:chExt cx="390650" cy="481850"/>
          </a:xfrm>
        </p:grpSpPr>
        <p:sp>
          <p:nvSpPr>
            <p:cNvPr id="7526" name="Google Shape;7526;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7" name="Google Shape;7527;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8" name="Google Shape;7528;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9" name="Google Shape;7529;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0" name="Google Shape;7530;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1" name="Google Shape;7531;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2" name="Google Shape;7532;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3" name="Google Shape;7533;p83"/>
          <p:cNvGrpSpPr/>
          <p:nvPr/>
        </p:nvGrpSpPr>
        <p:grpSpPr>
          <a:xfrm>
            <a:off x="7169084" y="3538890"/>
            <a:ext cx="253265" cy="339253"/>
            <a:chOff x="3938800" y="4399275"/>
            <a:chExt cx="359700" cy="481825"/>
          </a:xfrm>
        </p:grpSpPr>
        <p:sp>
          <p:nvSpPr>
            <p:cNvPr id="7534" name="Google Shape;7534;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5" name="Google Shape;7535;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6" name="Google Shape;7536;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7" name="Google Shape;7537;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8" name="Google Shape;7538;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9" name="Google Shape;7539;p83"/>
          <p:cNvGrpSpPr/>
          <p:nvPr/>
        </p:nvGrpSpPr>
        <p:grpSpPr>
          <a:xfrm>
            <a:off x="7639862" y="3538890"/>
            <a:ext cx="159039" cy="339253"/>
            <a:chOff x="4584850" y="4399275"/>
            <a:chExt cx="225875" cy="481825"/>
          </a:xfrm>
        </p:grpSpPr>
        <p:sp>
          <p:nvSpPr>
            <p:cNvPr id="7540" name="Google Shape;7540;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1" name="Google Shape;7541;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42" name="Google Shape;7542;p8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43" name="Google Shape;7543;p83"/>
          <p:cNvGrpSpPr/>
          <p:nvPr/>
        </p:nvGrpSpPr>
        <p:grpSpPr>
          <a:xfrm>
            <a:off x="1049680" y="3951795"/>
            <a:ext cx="339253" cy="339253"/>
            <a:chOff x="5642550" y="4399275"/>
            <a:chExt cx="481825" cy="481825"/>
          </a:xfrm>
        </p:grpSpPr>
        <p:sp>
          <p:nvSpPr>
            <p:cNvPr id="7544" name="Google Shape;7544;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5" name="Google Shape;7545;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6" name="Google Shape;7546;p83"/>
          <p:cNvGrpSpPr/>
          <p:nvPr/>
        </p:nvGrpSpPr>
        <p:grpSpPr>
          <a:xfrm>
            <a:off x="2859815" y="3963703"/>
            <a:ext cx="363316" cy="315437"/>
            <a:chOff x="6218300" y="4416175"/>
            <a:chExt cx="516000" cy="448000"/>
          </a:xfrm>
        </p:grpSpPr>
        <p:sp>
          <p:nvSpPr>
            <p:cNvPr id="7547" name="Google Shape;7547;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8" name="Google Shape;7548;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9" name="Google Shape;7549;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0" name="Google Shape;7550;p83"/>
          <p:cNvGrpSpPr/>
          <p:nvPr/>
        </p:nvGrpSpPr>
        <p:grpSpPr>
          <a:xfrm>
            <a:off x="5918879" y="3951792"/>
            <a:ext cx="339253" cy="339253"/>
            <a:chOff x="899850" y="4992125"/>
            <a:chExt cx="481825" cy="481825"/>
          </a:xfrm>
        </p:grpSpPr>
        <p:sp>
          <p:nvSpPr>
            <p:cNvPr id="7551" name="Google Shape;7551;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2" name="Google Shape;7552;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3" name="Google Shape;7553;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4" name="Google Shape;7554;p83"/>
          <p:cNvGrpSpPr/>
          <p:nvPr/>
        </p:nvGrpSpPr>
        <p:grpSpPr>
          <a:xfrm>
            <a:off x="5461708" y="3951792"/>
            <a:ext cx="339253" cy="339253"/>
            <a:chOff x="1492675" y="4992125"/>
            <a:chExt cx="481825" cy="481825"/>
          </a:xfrm>
        </p:grpSpPr>
        <p:sp>
          <p:nvSpPr>
            <p:cNvPr id="7555" name="Google Shape;7555;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6" name="Google Shape;7556;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7" name="Google Shape;7557;p83"/>
          <p:cNvGrpSpPr/>
          <p:nvPr/>
        </p:nvGrpSpPr>
        <p:grpSpPr>
          <a:xfrm>
            <a:off x="5004462" y="3951792"/>
            <a:ext cx="339253" cy="339253"/>
            <a:chOff x="2085525" y="4992125"/>
            <a:chExt cx="481825" cy="481825"/>
          </a:xfrm>
        </p:grpSpPr>
        <p:sp>
          <p:nvSpPr>
            <p:cNvPr id="7558" name="Google Shape;7558;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9" name="Google Shape;7559;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0" name="Google Shape;7560;p83"/>
          <p:cNvGrpSpPr/>
          <p:nvPr/>
        </p:nvGrpSpPr>
        <p:grpSpPr>
          <a:xfrm>
            <a:off x="6833221" y="3951792"/>
            <a:ext cx="339253" cy="339253"/>
            <a:chOff x="2678350" y="4992125"/>
            <a:chExt cx="481825" cy="481825"/>
          </a:xfrm>
        </p:grpSpPr>
        <p:sp>
          <p:nvSpPr>
            <p:cNvPr id="7561" name="Google Shape;7561;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2" name="Google Shape;7562;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3" name="Google Shape;7563;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4" name="Google Shape;7564;p83"/>
          <p:cNvGrpSpPr/>
          <p:nvPr/>
        </p:nvGrpSpPr>
        <p:grpSpPr>
          <a:xfrm>
            <a:off x="4628816" y="3951792"/>
            <a:ext cx="339253" cy="339253"/>
            <a:chOff x="3271200" y="4992125"/>
            <a:chExt cx="481825" cy="481825"/>
          </a:xfrm>
        </p:grpSpPr>
        <p:sp>
          <p:nvSpPr>
            <p:cNvPr id="7565" name="Google Shape;7565;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6" name="Google Shape;7566;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7" name="Google Shape;7567;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8" name="Google Shape;7568;p83"/>
          <p:cNvGrpSpPr/>
          <p:nvPr/>
        </p:nvGrpSpPr>
        <p:grpSpPr>
          <a:xfrm>
            <a:off x="7290263" y="3952822"/>
            <a:ext cx="339411" cy="337193"/>
            <a:chOff x="3863900" y="4993625"/>
            <a:chExt cx="482050" cy="478900"/>
          </a:xfrm>
        </p:grpSpPr>
        <p:sp>
          <p:nvSpPr>
            <p:cNvPr id="7569" name="Google Shape;7569;p8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0" name="Google Shape;7570;p8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8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2" name="Google Shape;7572;p8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3" name="Google Shape;7573;p83"/>
          <p:cNvGrpSpPr/>
          <p:nvPr/>
        </p:nvGrpSpPr>
        <p:grpSpPr>
          <a:xfrm>
            <a:off x="7747437" y="3952822"/>
            <a:ext cx="339411" cy="337193"/>
            <a:chOff x="4456725" y="4993625"/>
            <a:chExt cx="482050" cy="478900"/>
          </a:xfrm>
        </p:grpSpPr>
        <p:sp>
          <p:nvSpPr>
            <p:cNvPr id="7574" name="Google Shape;7574;p8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5" name="Google Shape;7575;p8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6" name="Google Shape;7576;p8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7" name="Google Shape;7577;p8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8" name="Google Shape;7578;p83"/>
          <p:cNvGrpSpPr/>
          <p:nvPr/>
        </p:nvGrpSpPr>
        <p:grpSpPr>
          <a:xfrm>
            <a:off x="6376030" y="3952813"/>
            <a:ext cx="339411" cy="337211"/>
            <a:chOff x="5049575" y="4993600"/>
            <a:chExt cx="482050" cy="478925"/>
          </a:xfrm>
        </p:grpSpPr>
        <p:sp>
          <p:nvSpPr>
            <p:cNvPr id="7579" name="Google Shape;7579;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0" name="Google Shape;7580;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2" name="Google Shape;7582;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83" name="Google Shape;7583;p83"/>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584" name="Google Shape;7584;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8" name="Shape 7588"/>
        <p:cNvGrpSpPr/>
        <p:nvPr/>
      </p:nvGrpSpPr>
      <p:grpSpPr>
        <a:xfrm>
          <a:off x="0" y="0"/>
          <a:ext cx="0" cy="0"/>
          <a:chOff x="0" y="0"/>
          <a:chExt cx="0" cy="0"/>
        </a:xfrm>
      </p:grpSpPr>
      <p:grpSp>
        <p:nvGrpSpPr>
          <p:cNvPr id="7589" name="Google Shape;7589;p84"/>
          <p:cNvGrpSpPr/>
          <p:nvPr/>
        </p:nvGrpSpPr>
        <p:grpSpPr>
          <a:xfrm>
            <a:off x="876361" y="1308054"/>
            <a:ext cx="322099" cy="370529"/>
            <a:chOff x="-42971725" y="3217825"/>
            <a:chExt cx="275675" cy="317125"/>
          </a:xfrm>
        </p:grpSpPr>
        <p:sp>
          <p:nvSpPr>
            <p:cNvPr id="7590" name="Google Shape;7590;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4"/>
          <p:cNvGrpSpPr/>
          <p:nvPr/>
        </p:nvGrpSpPr>
        <p:grpSpPr>
          <a:xfrm>
            <a:off x="848276" y="1776710"/>
            <a:ext cx="378270" cy="337551"/>
            <a:chOff x="-42996150" y="3612600"/>
            <a:chExt cx="323750" cy="288900"/>
          </a:xfrm>
        </p:grpSpPr>
        <p:sp>
          <p:nvSpPr>
            <p:cNvPr id="7594" name="Google Shape;7594;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4"/>
          <p:cNvGrpSpPr/>
          <p:nvPr/>
        </p:nvGrpSpPr>
        <p:grpSpPr>
          <a:xfrm>
            <a:off x="851036" y="2186080"/>
            <a:ext cx="372749" cy="370909"/>
            <a:chOff x="-42994575" y="3950300"/>
            <a:chExt cx="319025" cy="317450"/>
          </a:xfrm>
        </p:grpSpPr>
        <p:sp>
          <p:nvSpPr>
            <p:cNvPr id="7598" name="Google Shape;7598;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4"/>
          <p:cNvGrpSpPr/>
          <p:nvPr/>
        </p:nvGrpSpPr>
        <p:grpSpPr>
          <a:xfrm>
            <a:off x="3004431" y="1332912"/>
            <a:ext cx="371785" cy="370879"/>
            <a:chOff x="-41111350" y="3239100"/>
            <a:chExt cx="318200" cy="317425"/>
          </a:xfrm>
        </p:grpSpPr>
        <p:sp>
          <p:nvSpPr>
            <p:cNvPr id="7602" name="Google Shape;7602;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84"/>
          <p:cNvGrpSpPr/>
          <p:nvPr/>
        </p:nvGrpSpPr>
        <p:grpSpPr>
          <a:xfrm>
            <a:off x="3000751" y="1768444"/>
            <a:ext cx="379146" cy="370967"/>
            <a:chOff x="-41117650" y="3605525"/>
            <a:chExt cx="324500" cy="317500"/>
          </a:xfrm>
        </p:grpSpPr>
        <p:sp>
          <p:nvSpPr>
            <p:cNvPr id="7607" name="Google Shape;7607;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0" name="Google Shape;7610;p84"/>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1" name="Google Shape;7611;p84"/>
          <p:cNvGrpSpPr/>
          <p:nvPr/>
        </p:nvGrpSpPr>
        <p:grpSpPr>
          <a:xfrm>
            <a:off x="1827005" y="2659967"/>
            <a:ext cx="216271" cy="371814"/>
            <a:chOff x="-39205300" y="3220175"/>
            <a:chExt cx="185100" cy="318225"/>
          </a:xfrm>
        </p:grpSpPr>
        <p:sp>
          <p:nvSpPr>
            <p:cNvPr id="7612" name="Google Shape;7612;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84"/>
          <p:cNvGrpSpPr/>
          <p:nvPr/>
        </p:nvGrpSpPr>
        <p:grpSpPr>
          <a:xfrm>
            <a:off x="1792533" y="3120038"/>
            <a:ext cx="300016" cy="369273"/>
            <a:chOff x="-39248625" y="3588600"/>
            <a:chExt cx="256775" cy="316050"/>
          </a:xfrm>
        </p:grpSpPr>
        <p:sp>
          <p:nvSpPr>
            <p:cNvPr id="7615" name="Google Shape;7615;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7" name="Google Shape;7617;p84"/>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4"/>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9" name="Google Shape;7619;p84"/>
          <p:cNvGrpSpPr/>
          <p:nvPr/>
        </p:nvGrpSpPr>
        <p:grpSpPr>
          <a:xfrm>
            <a:off x="1243246" y="1308054"/>
            <a:ext cx="429504" cy="370879"/>
            <a:chOff x="-42651700" y="3217825"/>
            <a:chExt cx="367600" cy="317425"/>
          </a:xfrm>
        </p:grpSpPr>
        <p:sp>
          <p:nvSpPr>
            <p:cNvPr id="7620" name="Google Shape;7620;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84"/>
          <p:cNvGrpSpPr/>
          <p:nvPr/>
        </p:nvGrpSpPr>
        <p:grpSpPr>
          <a:xfrm>
            <a:off x="1278678" y="1747704"/>
            <a:ext cx="358640" cy="363226"/>
            <a:chOff x="-42617300" y="3587775"/>
            <a:chExt cx="306950" cy="310875"/>
          </a:xfrm>
        </p:grpSpPr>
        <p:sp>
          <p:nvSpPr>
            <p:cNvPr id="7625" name="Google Shape;7625;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7" name="Google Shape;7627;p84"/>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8" name="Google Shape;7628;p84"/>
          <p:cNvGrpSpPr/>
          <p:nvPr/>
        </p:nvGrpSpPr>
        <p:grpSpPr>
          <a:xfrm>
            <a:off x="3450506" y="1332445"/>
            <a:ext cx="376926" cy="370324"/>
            <a:chOff x="-40748275" y="3238700"/>
            <a:chExt cx="322600" cy="316950"/>
          </a:xfrm>
        </p:grpSpPr>
        <p:sp>
          <p:nvSpPr>
            <p:cNvPr id="7629" name="Google Shape;7629;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4"/>
          <p:cNvGrpSpPr/>
          <p:nvPr/>
        </p:nvGrpSpPr>
        <p:grpSpPr>
          <a:xfrm>
            <a:off x="3453062" y="1800429"/>
            <a:ext cx="371814" cy="338690"/>
            <a:chOff x="-40745125" y="3632900"/>
            <a:chExt cx="318225" cy="289875"/>
          </a:xfrm>
        </p:grpSpPr>
        <p:sp>
          <p:nvSpPr>
            <p:cNvPr id="7636" name="Google Shape;7636;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4"/>
          <p:cNvGrpSpPr/>
          <p:nvPr/>
        </p:nvGrpSpPr>
        <p:grpSpPr>
          <a:xfrm>
            <a:off x="3457209" y="2211639"/>
            <a:ext cx="363518" cy="370178"/>
            <a:chOff x="-40742750" y="3972175"/>
            <a:chExt cx="311125" cy="316825"/>
          </a:xfrm>
        </p:grpSpPr>
        <p:sp>
          <p:nvSpPr>
            <p:cNvPr id="7644" name="Google Shape;7644;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4"/>
          <p:cNvGrpSpPr/>
          <p:nvPr/>
        </p:nvGrpSpPr>
        <p:grpSpPr>
          <a:xfrm>
            <a:off x="2239871" y="2661807"/>
            <a:ext cx="266892" cy="369974"/>
            <a:chOff x="-38860325" y="3221750"/>
            <a:chExt cx="228425" cy="316650"/>
          </a:xfrm>
        </p:grpSpPr>
        <p:sp>
          <p:nvSpPr>
            <p:cNvPr id="7647" name="Google Shape;7647;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4"/>
          <p:cNvGrpSpPr/>
          <p:nvPr/>
        </p:nvGrpSpPr>
        <p:grpSpPr>
          <a:xfrm>
            <a:off x="2190678" y="3123864"/>
            <a:ext cx="380081" cy="367111"/>
            <a:chOff x="-38905225" y="3591875"/>
            <a:chExt cx="325300" cy="314200"/>
          </a:xfrm>
        </p:grpSpPr>
        <p:sp>
          <p:nvSpPr>
            <p:cNvPr id="7652" name="Google Shape;7652;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5" name="Google Shape;7655;p84"/>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6" name="Google Shape;7656;p84"/>
          <p:cNvGrpSpPr/>
          <p:nvPr/>
        </p:nvGrpSpPr>
        <p:grpSpPr>
          <a:xfrm>
            <a:off x="3997427" y="3108944"/>
            <a:ext cx="290815" cy="369740"/>
            <a:chOff x="-37370925" y="3579105"/>
            <a:chExt cx="248900" cy="316450"/>
          </a:xfrm>
        </p:grpSpPr>
        <p:sp>
          <p:nvSpPr>
            <p:cNvPr id="7657" name="Google Shape;7657;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9" name="Google Shape;7659;p84"/>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4"/>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1" name="Google Shape;7661;p84"/>
          <p:cNvGrpSpPr/>
          <p:nvPr/>
        </p:nvGrpSpPr>
        <p:grpSpPr>
          <a:xfrm>
            <a:off x="1690803" y="2187015"/>
            <a:ext cx="371814" cy="369974"/>
            <a:chOff x="-42259725" y="3951100"/>
            <a:chExt cx="318225" cy="316650"/>
          </a:xfrm>
        </p:grpSpPr>
        <p:sp>
          <p:nvSpPr>
            <p:cNvPr id="7662" name="Google Shape;7662;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4"/>
          <p:cNvGrpSpPr/>
          <p:nvPr/>
        </p:nvGrpSpPr>
        <p:grpSpPr>
          <a:xfrm>
            <a:off x="3889164" y="1366036"/>
            <a:ext cx="370879" cy="337755"/>
            <a:chOff x="-40378075" y="3267450"/>
            <a:chExt cx="317425" cy="289075"/>
          </a:xfrm>
        </p:grpSpPr>
        <p:sp>
          <p:nvSpPr>
            <p:cNvPr id="7665" name="Google Shape;7665;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4"/>
          <p:cNvGrpSpPr/>
          <p:nvPr/>
        </p:nvGrpSpPr>
        <p:grpSpPr>
          <a:xfrm>
            <a:off x="3892830" y="1767304"/>
            <a:ext cx="363548" cy="369974"/>
            <a:chOff x="-40372575" y="3604550"/>
            <a:chExt cx="311150" cy="316650"/>
          </a:xfrm>
        </p:grpSpPr>
        <p:sp>
          <p:nvSpPr>
            <p:cNvPr id="7670" name="Google Shape;7670;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3" name="Google Shape;7673;p84"/>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4" name="Google Shape;7674;p84"/>
          <p:cNvGrpSpPr/>
          <p:nvPr/>
        </p:nvGrpSpPr>
        <p:grpSpPr>
          <a:xfrm>
            <a:off x="2616780" y="2659967"/>
            <a:ext cx="399038" cy="372165"/>
            <a:chOff x="-38542250" y="3220175"/>
            <a:chExt cx="341525" cy="318525"/>
          </a:xfrm>
        </p:grpSpPr>
        <p:sp>
          <p:nvSpPr>
            <p:cNvPr id="7675" name="Google Shape;7675;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4"/>
          <p:cNvGrpSpPr/>
          <p:nvPr/>
        </p:nvGrpSpPr>
        <p:grpSpPr>
          <a:xfrm>
            <a:off x="2638712" y="3119337"/>
            <a:ext cx="369974" cy="369068"/>
            <a:chOff x="-38537400" y="3588000"/>
            <a:chExt cx="316650" cy="315875"/>
          </a:xfrm>
        </p:grpSpPr>
        <p:sp>
          <p:nvSpPr>
            <p:cNvPr id="7679" name="Google Shape;7679;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4"/>
          <p:cNvGrpSpPr/>
          <p:nvPr/>
        </p:nvGrpSpPr>
        <p:grpSpPr>
          <a:xfrm>
            <a:off x="2637792" y="3576866"/>
            <a:ext cx="371814" cy="369974"/>
            <a:chOff x="-38538975" y="3954250"/>
            <a:chExt cx="318225" cy="316650"/>
          </a:xfrm>
        </p:grpSpPr>
        <p:sp>
          <p:nvSpPr>
            <p:cNvPr id="7684" name="Google Shape;7684;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84"/>
          <p:cNvGrpSpPr/>
          <p:nvPr/>
        </p:nvGrpSpPr>
        <p:grpSpPr>
          <a:xfrm>
            <a:off x="3955104" y="3571793"/>
            <a:ext cx="375465" cy="371814"/>
            <a:chOff x="-37385100" y="3949908"/>
            <a:chExt cx="321350" cy="318225"/>
          </a:xfrm>
        </p:grpSpPr>
        <p:sp>
          <p:nvSpPr>
            <p:cNvPr id="7687" name="Google Shape;7687;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4"/>
          <p:cNvGrpSpPr/>
          <p:nvPr/>
        </p:nvGrpSpPr>
        <p:grpSpPr>
          <a:xfrm>
            <a:off x="2130763" y="1307353"/>
            <a:ext cx="370909" cy="370675"/>
            <a:chOff x="-41895050" y="3217225"/>
            <a:chExt cx="317450" cy="317250"/>
          </a:xfrm>
        </p:grpSpPr>
        <p:sp>
          <p:nvSpPr>
            <p:cNvPr id="7690" name="Google Shape;7690;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4"/>
          <p:cNvGrpSpPr/>
          <p:nvPr/>
        </p:nvGrpSpPr>
        <p:grpSpPr>
          <a:xfrm>
            <a:off x="2130310" y="1744287"/>
            <a:ext cx="371814" cy="369974"/>
            <a:chOff x="-41893475" y="3584850"/>
            <a:chExt cx="318225" cy="316650"/>
          </a:xfrm>
        </p:grpSpPr>
        <p:sp>
          <p:nvSpPr>
            <p:cNvPr id="7696" name="Google Shape;7696;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0" name="Google Shape;7700;p84"/>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2" name="Google Shape;7702;p84"/>
          <p:cNvGrpSpPr/>
          <p:nvPr/>
        </p:nvGrpSpPr>
        <p:grpSpPr>
          <a:xfrm>
            <a:off x="900338" y="3139579"/>
            <a:ext cx="337522" cy="370909"/>
            <a:chOff x="-39998250" y="3605325"/>
            <a:chExt cx="288875" cy="317450"/>
          </a:xfrm>
        </p:grpSpPr>
        <p:sp>
          <p:nvSpPr>
            <p:cNvPr id="7703" name="Google Shape;7703;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4"/>
          <p:cNvGrpSpPr/>
          <p:nvPr/>
        </p:nvGrpSpPr>
        <p:grpSpPr>
          <a:xfrm>
            <a:off x="884112" y="3598043"/>
            <a:ext cx="369974" cy="369945"/>
            <a:chOff x="-40011050" y="3972375"/>
            <a:chExt cx="316650" cy="316625"/>
          </a:xfrm>
        </p:grpSpPr>
        <p:sp>
          <p:nvSpPr>
            <p:cNvPr id="7706" name="Google Shape;7706;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84"/>
          <p:cNvGrpSpPr/>
          <p:nvPr/>
        </p:nvGrpSpPr>
        <p:grpSpPr>
          <a:xfrm>
            <a:off x="3116043" y="2662742"/>
            <a:ext cx="266921" cy="369039"/>
            <a:chOff x="-38129425" y="3222550"/>
            <a:chExt cx="228450" cy="315850"/>
          </a:xfrm>
        </p:grpSpPr>
        <p:sp>
          <p:nvSpPr>
            <p:cNvPr id="7709" name="Google Shape;7709;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84"/>
          <p:cNvGrpSpPr/>
          <p:nvPr/>
        </p:nvGrpSpPr>
        <p:grpSpPr>
          <a:xfrm>
            <a:off x="3071012" y="3119337"/>
            <a:ext cx="371785" cy="369974"/>
            <a:chOff x="-38172725" y="3588000"/>
            <a:chExt cx="318200" cy="316650"/>
          </a:xfrm>
        </p:grpSpPr>
        <p:sp>
          <p:nvSpPr>
            <p:cNvPr id="7712" name="Google Shape;7712;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84"/>
          <p:cNvGrpSpPr/>
          <p:nvPr/>
        </p:nvGrpSpPr>
        <p:grpSpPr>
          <a:xfrm>
            <a:off x="3146914" y="3577772"/>
            <a:ext cx="219981" cy="369974"/>
            <a:chOff x="-38109725" y="3955025"/>
            <a:chExt cx="188275" cy="316650"/>
          </a:xfrm>
        </p:grpSpPr>
        <p:sp>
          <p:nvSpPr>
            <p:cNvPr id="7721" name="Google Shape;7721;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3" name="Google Shape;7723;p84"/>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4" name="Google Shape;7724;p84"/>
          <p:cNvGrpSpPr/>
          <p:nvPr/>
        </p:nvGrpSpPr>
        <p:grpSpPr>
          <a:xfrm>
            <a:off x="2562313" y="1309193"/>
            <a:ext cx="373654" cy="369068"/>
            <a:chOff x="-41530375" y="3218800"/>
            <a:chExt cx="319800" cy="315875"/>
          </a:xfrm>
        </p:grpSpPr>
        <p:sp>
          <p:nvSpPr>
            <p:cNvPr id="7725" name="Google Shape;7725;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84"/>
          <p:cNvGrpSpPr/>
          <p:nvPr/>
        </p:nvGrpSpPr>
        <p:grpSpPr>
          <a:xfrm>
            <a:off x="2564607" y="1824351"/>
            <a:ext cx="369068" cy="289004"/>
            <a:chOff x="-41526450" y="3653375"/>
            <a:chExt cx="315875" cy="247350"/>
          </a:xfrm>
        </p:grpSpPr>
        <p:sp>
          <p:nvSpPr>
            <p:cNvPr id="7728" name="Google Shape;7728;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4"/>
          <p:cNvGrpSpPr/>
          <p:nvPr/>
        </p:nvGrpSpPr>
        <p:grpSpPr>
          <a:xfrm>
            <a:off x="2565994" y="2187015"/>
            <a:ext cx="366293" cy="369974"/>
            <a:chOff x="-41526450" y="3951100"/>
            <a:chExt cx="313500" cy="316650"/>
          </a:xfrm>
        </p:grpSpPr>
        <p:sp>
          <p:nvSpPr>
            <p:cNvPr id="7731" name="Google Shape;7731;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4"/>
          <p:cNvGrpSpPr/>
          <p:nvPr/>
        </p:nvGrpSpPr>
        <p:grpSpPr>
          <a:xfrm>
            <a:off x="1331249" y="2681144"/>
            <a:ext cx="339595" cy="371814"/>
            <a:chOff x="-39625900" y="3238300"/>
            <a:chExt cx="290650" cy="318225"/>
          </a:xfrm>
        </p:grpSpPr>
        <p:sp>
          <p:nvSpPr>
            <p:cNvPr id="7735" name="Google Shape;7735;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7" name="Google Shape;7737;p84"/>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8" name="Google Shape;7738;p84"/>
          <p:cNvGrpSpPr/>
          <p:nvPr/>
        </p:nvGrpSpPr>
        <p:grpSpPr>
          <a:xfrm>
            <a:off x="1325300" y="3597605"/>
            <a:ext cx="366293" cy="370441"/>
            <a:chOff x="-39647175" y="3972000"/>
            <a:chExt cx="313500" cy="317050"/>
          </a:xfrm>
        </p:grpSpPr>
        <p:sp>
          <p:nvSpPr>
            <p:cNvPr id="7739" name="Google Shape;7739;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4"/>
          <p:cNvGrpSpPr/>
          <p:nvPr/>
        </p:nvGrpSpPr>
        <p:grpSpPr>
          <a:xfrm>
            <a:off x="3494427" y="2661603"/>
            <a:ext cx="375495" cy="370879"/>
            <a:chOff x="-37808850" y="3221575"/>
            <a:chExt cx="321375" cy="317425"/>
          </a:xfrm>
        </p:grpSpPr>
        <p:sp>
          <p:nvSpPr>
            <p:cNvPr id="7743" name="Google Shape;7743;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4"/>
          <p:cNvGrpSpPr/>
          <p:nvPr/>
        </p:nvGrpSpPr>
        <p:grpSpPr>
          <a:xfrm>
            <a:off x="3503201" y="3183634"/>
            <a:ext cx="372749" cy="241158"/>
            <a:chOff x="-37806500" y="3643030"/>
            <a:chExt cx="319025" cy="206400"/>
          </a:xfrm>
        </p:grpSpPr>
        <p:sp>
          <p:nvSpPr>
            <p:cNvPr id="7746" name="Google Shape;7746;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4"/>
          <p:cNvGrpSpPr/>
          <p:nvPr/>
        </p:nvGrpSpPr>
        <p:grpSpPr>
          <a:xfrm>
            <a:off x="3505508" y="3575931"/>
            <a:ext cx="368134" cy="371814"/>
            <a:chOff x="-37804925" y="3953450"/>
            <a:chExt cx="315075" cy="318225"/>
          </a:xfrm>
        </p:grpSpPr>
        <p:sp>
          <p:nvSpPr>
            <p:cNvPr id="7749" name="Google Shape;7749;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2" name="Google Shape;7752;p84"/>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3" name="Google Shape;7753;p84"/>
          <p:cNvGrpSpPr/>
          <p:nvPr/>
        </p:nvGrpSpPr>
        <p:grpSpPr>
          <a:xfrm>
            <a:off x="4860977" y="1328538"/>
            <a:ext cx="355663" cy="308725"/>
            <a:chOff x="-28462125" y="3199700"/>
            <a:chExt cx="298550" cy="259150"/>
          </a:xfrm>
        </p:grpSpPr>
        <p:sp>
          <p:nvSpPr>
            <p:cNvPr id="7754" name="Google Shape;7754;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4"/>
          <p:cNvGrpSpPr/>
          <p:nvPr/>
        </p:nvGrpSpPr>
        <p:grpSpPr>
          <a:xfrm>
            <a:off x="4861930" y="1763228"/>
            <a:ext cx="353757" cy="352833"/>
            <a:chOff x="-28461325" y="3545475"/>
            <a:chExt cx="296950" cy="296175"/>
          </a:xfrm>
        </p:grpSpPr>
        <p:sp>
          <p:nvSpPr>
            <p:cNvPr id="7758" name="Google Shape;7758;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4"/>
          <p:cNvGrpSpPr/>
          <p:nvPr/>
        </p:nvGrpSpPr>
        <p:grpSpPr>
          <a:xfrm>
            <a:off x="4858162" y="2213272"/>
            <a:ext cx="361292" cy="352803"/>
            <a:chOff x="-28463700" y="3914875"/>
            <a:chExt cx="303275" cy="296150"/>
          </a:xfrm>
        </p:grpSpPr>
        <p:sp>
          <p:nvSpPr>
            <p:cNvPr id="7765" name="Google Shape;7765;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84"/>
          <p:cNvGrpSpPr/>
          <p:nvPr/>
        </p:nvGrpSpPr>
        <p:grpSpPr>
          <a:xfrm>
            <a:off x="7092947" y="1369355"/>
            <a:ext cx="351880" cy="227092"/>
            <a:chOff x="-26573400" y="3224125"/>
            <a:chExt cx="295375" cy="190625"/>
          </a:xfrm>
        </p:grpSpPr>
        <p:sp>
          <p:nvSpPr>
            <p:cNvPr id="7768" name="Google Shape;7768;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4"/>
          <p:cNvGrpSpPr/>
          <p:nvPr/>
        </p:nvGrpSpPr>
        <p:grpSpPr>
          <a:xfrm>
            <a:off x="7092947" y="1763690"/>
            <a:ext cx="351880" cy="351910"/>
            <a:chOff x="-26573400" y="3546250"/>
            <a:chExt cx="295375" cy="295400"/>
          </a:xfrm>
        </p:grpSpPr>
        <p:sp>
          <p:nvSpPr>
            <p:cNvPr id="7771" name="Google Shape;7771;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84"/>
          <p:cNvGrpSpPr/>
          <p:nvPr/>
        </p:nvGrpSpPr>
        <p:grpSpPr>
          <a:xfrm>
            <a:off x="7081228" y="2213599"/>
            <a:ext cx="375319" cy="352148"/>
            <a:chOff x="-26583625" y="3917025"/>
            <a:chExt cx="315050" cy="295600"/>
          </a:xfrm>
        </p:grpSpPr>
        <p:sp>
          <p:nvSpPr>
            <p:cNvPr id="7777" name="Google Shape;7777;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1" name="Google Shape;7781;p84"/>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2" name="Google Shape;7782;p84"/>
          <p:cNvGrpSpPr/>
          <p:nvPr/>
        </p:nvGrpSpPr>
        <p:grpSpPr>
          <a:xfrm>
            <a:off x="5779742" y="3172629"/>
            <a:ext cx="289039" cy="352833"/>
            <a:chOff x="-24694925" y="3518700"/>
            <a:chExt cx="242625" cy="296175"/>
          </a:xfrm>
        </p:grpSpPr>
        <p:sp>
          <p:nvSpPr>
            <p:cNvPr id="7783" name="Google Shape;7783;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84"/>
          <p:cNvGrpSpPr/>
          <p:nvPr/>
        </p:nvGrpSpPr>
        <p:grpSpPr>
          <a:xfrm>
            <a:off x="5779280" y="3622657"/>
            <a:ext cx="289962" cy="352833"/>
            <a:chOff x="-24709100" y="3888875"/>
            <a:chExt cx="243400" cy="296175"/>
          </a:xfrm>
        </p:grpSpPr>
        <p:sp>
          <p:nvSpPr>
            <p:cNvPr id="7788" name="Google Shape;7788;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84"/>
          <p:cNvGrpSpPr/>
          <p:nvPr/>
        </p:nvGrpSpPr>
        <p:grpSpPr>
          <a:xfrm>
            <a:off x="7979280" y="2695320"/>
            <a:ext cx="356556" cy="349557"/>
            <a:chOff x="-22863675" y="3131775"/>
            <a:chExt cx="299300" cy="293425"/>
          </a:xfrm>
        </p:grpSpPr>
        <p:sp>
          <p:nvSpPr>
            <p:cNvPr id="7792" name="Google Shape;7792;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4"/>
          <p:cNvGrpSpPr/>
          <p:nvPr/>
        </p:nvGrpSpPr>
        <p:grpSpPr>
          <a:xfrm>
            <a:off x="5322144" y="1306499"/>
            <a:ext cx="310602" cy="352803"/>
            <a:chOff x="-28069875" y="3175300"/>
            <a:chExt cx="260725" cy="296150"/>
          </a:xfrm>
        </p:grpSpPr>
        <p:sp>
          <p:nvSpPr>
            <p:cNvPr id="7796" name="Google Shape;7796;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5" name="Google Shape;7805;p84"/>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6" name="Google Shape;7806;p84"/>
          <p:cNvGrpSpPr/>
          <p:nvPr/>
        </p:nvGrpSpPr>
        <p:grpSpPr>
          <a:xfrm>
            <a:off x="5363423" y="2213733"/>
            <a:ext cx="228045" cy="351880"/>
            <a:chOff x="-28032075" y="3916450"/>
            <a:chExt cx="191425" cy="295375"/>
          </a:xfrm>
        </p:grpSpPr>
        <p:sp>
          <p:nvSpPr>
            <p:cNvPr id="7807" name="Google Shape;7807;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84"/>
          <p:cNvGrpSpPr/>
          <p:nvPr/>
        </p:nvGrpSpPr>
        <p:grpSpPr>
          <a:xfrm>
            <a:off x="7528769" y="1306484"/>
            <a:ext cx="352833" cy="352833"/>
            <a:chOff x="-26201650" y="3176075"/>
            <a:chExt cx="296175" cy="296175"/>
          </a:xfrm>
        </p:grpSpPr>
        <p:sp>
          <p:nvSpPr>
            <p:cNvPr id="7811" name="Google Shape;7811;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4"/>
          <p:cNvGrpSpPr/>
          <p:nvPr/>
        </p:nvGrpSpPr>
        <p:grpSpPr>
          <a:xfrm>
            <a:off x="7528293" y="1763705"/>
            <a:ext cx="353786" cy="351880"/>
            <a:chOff x="-26204800" y="3547050"/>
            <a:chExt cx="296975" cy="295375"/>
          </a:xfrm>
        </p:grpSpPr>
        <p:sp>
          <p:nvSpPr>
            <p:cNvPr id="7814" name="Google Shape;7814;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6" name="Google Shape;7816;p84"/>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7" name="Google Shape;7817;p84"/>
          <p:cNvGrpSpPr/>
          <p:nvPr/>
        </p:nvGrpSpPr>
        <p:grpSpPr>
          <a:xfrm>
            <a:off x="6199548" y="2693683"/>
            <a:ext cx="345328" cy="352833"/>
            <a:chOff x="-24353875" y="3147725"/>
            <a:chExt cx="289875" cy="296175"/>
          </a:xfrm>
        </p:grpSpPr>
        <p:sp>
          <p:nvSpPr>
            <p:cNvPr id="7818" name="Google Shape;7818;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84"/>
          <p:cNvGrpSpPr/>
          <p:nvPr/>
        </p:nvGrpSpPr>
        <p:grpSpPr>
          <a:xfrm>
            <a:off x="6207530" y="3173090"/>
            <a:ext cx="329365" cy="351910"/>
            <a:chOff x="-24344425" y="3519475"/>
            <a:chExt cx="276475" cy="295400"/>
          </a:xfrm>
        </p:grpSpPr>
        <p:sp>
          <p:nvSpPr>
            <p:cNvPr id="7821" name="Google Shape;7821;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4"/>
          <p:cNvGrpSpPr/>
          <p:nvPr/>
        </p:nvGrpSpPr>
        <p:grpSpPr>
          <a:xfrm>
            <a:off x="6197210" y="3625010"/>
            <a:ext cx="350004" cy="348128"/>
            <a:chOff x="-24353075" y="3891250"/>
            <a:chExt cx="293800" cy="292225"/>
          </a:xfrm>
        </p:grpSpPr>
        <p:sp>
          <p:nvSpPr>
            <p:cNvPr id="7824" name="Google Shape;7824;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84"/>
          <p:cNvGrpSpPr/>
          <p:nvPr/>
        </p:nvGrpSpPr>
        <p:grpSpPr>
          <a:xfrm>
            <a:off x="7980681" y="3173313"/>
            <a:ext cx="353757" cy="351463"/>
            <a:chOff x="-22845575" y="3504075"/>
            <a:chExt cx="296950" cy="295025"/>
          </a:xfrm>
        </p:grpSpPr>
        <p:sp>
          <p:nvSpPr>
            <p:cNvPr id="7827" name="Google Shape;7827;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84"/>
          <p:cNvGrpSpPr/>
          <p:nvPr/>
        </p:nvGrpSpPr>
        <p:grpSpPr>
          <a:xfrm>
            <a:off x="5773862" y="1306961"/>
            <a:ext cx="299344" cy="351880"/>
            <a:chOff x="-27691025" y="3175300"/>
            <a:chExt cx="251275" cy="295375"/>
          </a:xfrm>
        </p:grpSpPr>
        <p:sp>
          <p:nvSpPr>
            <p:cNvPr id="7830" name="Google Shape;7830;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4"/>
          <p:cNvGrpSpPr/>
          <p:nvPr/>
        </p:nvGrpSpPr>
        <p:grpSpPr>
          <a:xfrm>
            <a:off x="5746179" y="1825637"/>
            <a:ext cx="354710" cy="228015"/>
            <a:chOff x="-27721750" y="3598250"/>
            <a:chExt cx="297750" cy="191400"/>
          </a:xfrm>
        </p:grpSpPr>
        <p:sp>
          <p:nvSpPr>
            <p:cNvPr id="7835" name="Google Shape;7835;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84"/>
          <p:cNvGrpSpPr/>
          <p:nvPr/>
        </p:nvGrpSpPr>
        <p:grpSpPr>
          <a:xfrm>
            <a:off x="5747579" y="2219183"/>
            <a:ext cx="351910" cy="340980"/>
            <a:chOff x="-27719400" y="3925600"/>
            <a:chExt cx="295400" cy="286225"/>
          </a:xfrm>
        </p:grpSpPr>
        <p:sp>
          <p:nvSpPr>
            <p:cNvPr id="7838" name="Google Shape;7838;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84"/>
          <p:cNvGrpSpPr/>
          <p:nvPr/>
        </p:nvGrpSpPr>
        <p:grpSpPr>
          <a:xfrm>
            <a:off x="7968851" y="1306023"/>
            <a:ext cx="353757" cy="353757"/>
            <a:chOff x="-25834600" y="3176875"/>
            <a:chExt cx="296950" cy="296950"/>
          </a:xfrm>
        </p:grpSpPr>
        <p:sp>
          <p:nvSpPr>
            <p:cNvPr id="7841" name="Google Shape;7841;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84"/>
          <p:cNvGrpSpPr/>
          <p:nvPr/>
        </p:nvGrpSpPr>
        <p:grpSpPr>
          <a:xfrm>
            <a:off x="7968851" y="1774024"/>
            <a:ext cx="353757" cy="331241"/>
            <a:chOff x="-25834600" y="3564375"/>
            <a:chExt cx="296950" cy="278050"/>
          </a:xfrm>
        </p:grpSpPr>
        <p:sp>
          <p:nvSpPr>
            <p:cNvPr id="7847" name="Google Shape;7847;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4"/>
          <p:cNvGrpSpPr/>
          <p:nvPr/>
        </p:nvGrpSpPr>
        <p:grpSpPr>
          <a:xfrm>
            <a:off x="7966974" y="2213376"/>
            <a:ext cx="357509" cy="352595"/>
            <a:chOff x="-25834600" y="3915850"/>
            <a:chExt cx="300100" cy="295975"/>
          </a:xfrm>
        </p:grpSpPr>
        <p:sp>
          <p:nvSpPr>
            <p:cNvPr id="7856" name="Google Shape;7856;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84"/>
          <p:cNvGrpSpPr/>
          <p:nvPr/>
        </p:nvGrpSpPr>
        <p:grpSpPr>
          <a:xfrm>
            <a:off x="6702402" y="2694606"/>
            <a:ext cx="228968" cy="350987"/>
            <a:chOff x="-23930925" y="3149300"/>
            <a:chExt cx="192200" cy="294625"/>
          </a:xfrm>
        </p:grpSpPr>
        <p:sp>
          <p:nvSpPr>
            <p:cNvPr id="7860" name="Google Shape;7860;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4"/>
          <p:cNvGrpSpPr/>
          <p:nvPr/>
        </p:nvGrpSpPr>
        <p:grpSpPr>
          <a:xfrm>
            <a:off x="6659232" y="3173090"/>
            <a:ext cx="315307" cy="351910"/>
            <a:chOff x="-23962425" y="3519475"/>
            <a:chExt cx="264675" cy="295400"/>
          </a:xfrm>
        </p:grpSpPr>
        <p:sp>
          <p:nvSpPr>
            <p:cNvPr id="7865" name="Google Shape;7865;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7" name="Google Shape;7867;p84"/>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8" name="Google Shape;7868;p84"/>
          <p:cNvGrpSpPr/>
          <p:nvPr/>
        </p:nvGrpSpPr>
        <p:grpSpPr>
          <a:xfrm>
            <a:off x="8037908" y="3623134"/>
            <a:ext cx="239302" cy="351880"/>
            <a:chOff x="-22788075" y="3904625"/>
            <a:chExt cx="200875" cy="295375"/>
          </a:xfrm>
        </p:grpSpPr>
        <p:sp>
          <p:nvSpPr>
            <p:cNvPr id="7869" name="Google Shape;7869;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4"/>
          <p:cNvGrpSpPr/>
          <p:nvPr/>
        </p:nvGrpSpPr>
        <p:grpSpPr>
          <a:xfrm>
            <a:off x="6193206" y="1306499"/>
            <a:ext cx="354710" cy="352803"/>
            <a:chOff x="-27351575" y="3175300"/>
            <a:chExt cx="297750" cy="296150"/>
          </a:xfrm>
        </p:grpSpPr>
        <p:sp>
          <p:nvSpPr>
            <p:cNvPr id="7874" name="Google Shape;7874;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4"/>
          <p:cNvGrpSpPr/>
          <p:nvPr/>
        </p:nvGrpSpPr>
        <p:grpSpPr>
          <a:xfrm>
            <a:off x="6235914" y="1763109"/>
            <a:ext cx="269293" cy="353072"/>
            <a:chOff x="-27313750" y="3545275"/>
            <a:chExt cx="226050" cy="296375"/>
          </a:xfrm>
        </p:grpSpPr>
        <p:sp>
          <p:nvSpPr>
            <p:cNvPr id="7879" name="Google Shape;7879;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84"/>
          <p:cNvGrpSpPr/>
          <p:nvPr/>
        </p:nvGrpSpPr>
        <p:grpSpPr>
          <a:xfrm>
            <a:off x="6193206" y="2211380"/>
            <a:ext cx="354710" cy="356586"/>
            <a:chOff x="-27351575" y="3915650"/>
            <a:chExt cx="297750" cy="299325"/>
          </a:xfrm>
        </p:grpSpPr>
        <p:sp>
          <p:nvSpPr>
            <p:cNvPr id="7883" name="Google Shape;7883;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4"/>
          <p:cNvGrpSpPr/>
          <p:nvPr/>
        </p:nvGrpSpPr>
        <p:grpSpPr>
          <a:xfrm>
            <a:off x="4880696" y="2693579"/>
            <a:ext cx="319060" cy="353042"/>
            <a:chOff x="-25445525" y="3175900"/>
            <a:chExt cx="267825" cy="296350"/>
          </a:xfrm>
        </p:grpSpPr>
        <p:sp>
          <p:nvSpPr>
            <p:cNvPr id="7886" name="Google Shape;7886;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4"/>
          <p:cNvGrpSpPr/>
          <p:nvPr/>
        </p:nvGrpSpPr>
        <p:grpSpPr>
          <a:xfrm>
            <a:off x="4862410" y="3183902"/>
            <a:ext cx="355633" cy="330288"/>
            <a:chOff x="-25465200" y="3565175"/>
            <a:chExt cx="298525" cy="277250"/>
          </a:xfrm>
        </p:grpSpPr>
        <p:sp>
          <p:nvSpPr>
            <p:cNvPr id="7890" name="Google Shape;7890;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4"/>
          <p:cNvGrpSpPr/>
          <p:nvPr/>
        </p:nvGrpSpPr>
        <p:grpSpPr>
          <a:xfrm>
            <a:off x="4861948" y="3623432"/>
            <a:ext cx="356556" cy="351285"/>
            <a:chOff x="-25465200" y="3916150"/>
            <a:chExt cx="299300" cy="294875"/>
          </a:xfrm>
        </p:grpSpPr>
        <p:sp>
          <p:nvSpPr>
            <p:cNvPr id="7893" name="Google Shape;7893;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84"/>
          <p:cNvGrpSpPr/>
          <p:nvPr/>
        </p:nvGrpSpPr>
        <p:grpSpPr>
          <a:xfrm>
            <a:off x="7089388" y="2693698"/>
            <a:ext cx="351880" cy="352803"/>
            <a:chOff x="-23615075" y="3148525"/>
            <a:chExt cx="295375" cy="296150"/>
          </a:xfrm>
        </p:grpSpPr>
        <p:sp>
          <p:nvSpPr>
            <p:cNvPr id="7896" name="Google Shape;7896;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0" name="Google Shape;7900;p84"/>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1" name="Google Shape;7901;p84"/>
          <p:cNvGrpSpPr/>
          <p:nvPr/>
        </p:nvGrpSpPr>
        <p:grpSpPr>
          <a:xfrm>
            <a:off x="7088911" y="3632977"/>
            <a:ext cx="352833" cy="332194"/>
            <a:chOff x="-23615075" y="3906200"/>
            <a:chExt cx="296175" cy="278850"/>
          </a:xfrm>
        </p:grpSpPr>
        <p:sp>
          <p:nvSpPr>
            <p:cNvPr id="7902" name="Google Shape;7902;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5" name="Google Shape;7905;p84"/>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6" name="Google Shape;7906;p84"/>
          <p:cNvGrpSpPr/>
          <p:nvPr/>
        </p:nvGrpSpPr>
        <p:grpSpPr>
          <a:xfrm>
            <a:off x="6637880" y="1306618"/>
            <a:ext cx="353757" cy="352565"/>
            <a:chOff x="-26980600" y="3175500"/>
            <a:chExt cx="296950" cy="295950"/>
          </a:xfrm>
        </p:grpSpPr>
        <p:sp>
          <p:nvSpPr>
            <p:cNvPr id="7907" name="Google Shape;7907;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0" name="Google Shape;7910;p84"/>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1" name="Google Shape;7911;p84"/>
          <p:cNvGrpSpPr/>
          <p:nvPr/>
        </p:nvGrpSpPr>
        <p:grpSpPr>
          <a:xfrm>
            <a:off x="6638357" y="2245154"/>
            <a:ext cx="352803" cy="289039"/>
            <a:chOff x="-26981375" y="3951875"/>
            <a:chExt cx="296150" cy="242625"/>
          </a:xfrm>
        </p:grpSpPr>
        <p:sp>
          <p:nvSpPr>
            <p:cNvPr id="7912" name="Google Shape;7912;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84"/>
          <p:cNvGrpSpPr/>
          <p:nvPr/>
        </p:nvGrpSpPr>
        <p:grpSpPr>
          <a:xfrm>
            <a:off x="5303399" y="2692745"/>
            <a:ext cx="351910" cy="354710"/>
            <a:chOff x="-25094250" y="3176075"/>
            <a:chExt cx="295400" cy="297750"/>
          </a:xfrm>
        </p:grpSpPr>
        <p:sp>
          <p:nvSpPr>
            <p:cNvPr id="7916" name="Google Shape;7916;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4"/>
          <p:cNvGrpSpPr/>
          <p:nvPr/>
        </p:nvGrpSpPr>
        <p:grpSpPr>
          <a:xfrm>
            <a:off x="5303399" y="3173106"/>
            <a:ext cx="351910" cy="351880"/>
            <a:chOff x="-25094250" y="3547050"/>
            <a:chExt cx="295400" cy="295375"/>
          </a:xfrm>
        </p:grpSpPr>
        <p:sp>
          <p:nvSpPr>
            <p:cNvPr id="7920" name="Google Shape;7920;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5" name="Google Shape;7925;p84"/>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6" name="Google Shape;7926;p84"/>
          <p:cNvGrpSpPr/>
          <p:nvPr/>
        </p:nvGrpSpPr>
        <p:grpSpPr>
          <a:xfrm>
            <a:off x="7535476" y="2693698"/>
            <a:ext cx="352803" cy="352803"/>
            <a:chOff x="-23245675" y="3148525"/>
            <a:chExt cx="296150" cy="296150"/>
          </a:xfrm>
        </p:grpSpPr>
        <p:sp>
          <p:nvSpPr>
            <p:cNvPr id="7927" name="Google Shape;7927;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0" name="Google Shape;7930;p84"/>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1" name="Google Shape;7931;p84"/>
          <p:cNvGrpSpPr/>
          <p:nvPr/>
        </p:nvGrpSpPr>
        <p:grpSpPr>
          <a:xfrm>
            <a:off x="7535938" y="3622672"/>
            <a:ext cx="351880" cy="352803"/>
            <a:chOff x="-23244900" y="3888100"/>
            <a:chExt cx="295375" cy="296150"/>
          </a:xfrm>
        </p:grpSpPr>
        <p:sp>
          <p:nvSpPr>
            <p:cNvPr id="7932" name="Google Shape;7932;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3" name="Google Shape;7943;p84"/>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4"/>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945" name="Google Shape;7945;p84"/>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49" name="Shape 7949"/>
        <p:cNvGrpSpPr/>
        <p:nvPr/>
      </p:nvGrpSpPr>
      <p:grpSpPr>
        <a:xfrm>
          <a:off x="0" y="0"/>
          <a:ext cx="0" cy="0"/>
          <a:chOff x="0" y="0"/>
          <a:chExt cx="0" cy="0"/>
        </a:xfrm>
      </p:grpSpPr>
      <p:sp>
        <p:nvSpPr>
          <p:cNvPr id="7950" name="Google Shape;7950;p85"/>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1" name="Google Shape;7951;p85"/>
          <p:cNvGrpSpPr/>
          <p:nvPr/>
        </p:nvGrpSpPr>
        <p:grpSpPr>
          <a:xfrm>
            <a:off x="850004" y="1823018"/>
            <a:ext cx="367261" cy="367261"/>
            <a:chOff x="-65145700" y="3727425"/>
            <a:chExt cx="317425" cy="317425"/>
          </a:xfrm>
        </p:grpSpPr>
        <p:sp>
          <p:nvSpPr>
            <p:cNvPr id="7952" name="Google Shape;7952;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5"/>
          <p:cNvGrpSpPr/>
          <p:nvPr/>
        </p:nvGrpSpPr>
        <p:grpSpPr>
          <a:xfrm>
            <a:off x="853201" y="2251933"/>
            <a:ext cx="360868" cy="367261"/>
            <a:chOff x="-65144125" y="4094450"/>
            <a:chExt cx="311900" cy="317425"/>
          </a:xfrm>
        </p:grpSpPr>
        <p:sp>
          <p:nvSpPr>
            <p:cNvPr id="7955" name="Google Shape;7955;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8" name="Google Shape;7958;p85"/>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9" name="Google Shape;7959;p85"/>
          <p:cNvGrpSpPr/>
          <p:nvPr/>
        </p:nvGrpSpPr>
        <p:grpSpPr>
          <a:xfrm>
            <a:off x="3056770" y="1822628"/>
            <a:ext cx="370645" cy="368042"/>
            <a:chOff x="-63250675" y="3744075"/>
            <a:chExt cx="320350" cy="318100"/>
          </a:xfrm>
        </p:grpSpPr>
        <p:sp>
          <p:nvSpPr>
            <p:cNvPr id="7960" name="Google Shape;7960;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85"/>
          <p:cNvGrpSpPr/>
          <p:nvPr/>
        </p:nvGrpSpPr>
        <p:grpSpPr>
          <a:xfrm>
            <a:off x="3058462" y="2251933"/>
            <a:ext cx="367261" cy="367261"/>
            <a:chOff x="-63250675" y="4110200"/>
            <a:chExt cx="317425" cy="317425"/>
          </a:xfrm>
        </p:grpSpPr>
        <p:sp>
          <p:nvSpPr>
            <p:cNvPr id="7964" name="Google Shape;7964;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85"/>
          <p:cNvGrpSpPr/>
          <p:nvPr/>
        </p:nvGrpSpPr>
        <p:grpSpPr>
          <a:xfrm>
            <a:off x="1737509" y="2749028"/>
            <a:ext cx="359075" cy="358844"/>
            <a:chOff x="-61351725" y="3372400"/>
            <a:chExt cx="310350" cy="310150"/>
          </a:xfrm>
        </p:grpSpPr>
        <p:sp>
          <p:nvSpPr>
            <p:cNvPr id="7974" name="Google Shape;7974;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85"/>
          <p:cNvGrpSpPr/>
          <p:nvPr/>
        </p:nvGrpSpPr>
        <p:grpSpPr>
          <a:xfrm>
            <a:off x="1733864" y="3212084"/>
            <a:ext cx="366364" cy="333534"/>
            <a:chOff x="-61354875" y="3751050"/>
            <a:chExt cx="316650" cy="288275"/>
          </a:xfrm>
        </p:grpSpPr>
        <p:sp>
          <p:nvSpPr>
            <p:cNvPr id="7978" name="Google Shape;7978;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5"/>
          <p:cNvGrpSpPr/>
          <p:nvPr/>
        </p:nvGrpSpPr>
        <p:grpSpPr>
          <a:xfrm>
            <a:off x="1733864" y="3653724"/>
            <a:ext cx="366364" cy="367290"/>
            <a:chOff x="-61354875" y="4101525"/>
            <a:chExt cx="316650" cy="317450"/>
          </a:xfrm>
        </p:grpSpPr>
        <p:sp>
          <p:nvSpPr>
            <p:cNvPr id="7982" name="Google Shape;7982;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85"/>
          <p:cNvGrpSpPr/>
          <p:nvPr/>
        </p:nvGrpSpPr>
        <p:grpSpPr>
          <a:xfrm>
            <a:off x="3950299" y="2745600"/>
            <a:ext cx="368157" cy="365699"/>
            <a:chOff x="-59470075" y="3308975"/>
            <a:chExt cx="318200" cy="316075"/>
          </a:xfrm>
        </p:grpSpPr>
        <p:sp>
          <p:nvSpPr>
            <p:cNvPr id="7985" name="Google Shape;7985;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85"/>
          <p:cNvGrpSpPr/>
          <p:nvPr/>
        </p:nvGrpSpPr>
        <p:grpSpPr>
          <a:xfrm>
            <a:off x="1295729" y="1381305"/>
            <a:ext cx="367261" cy="364686"/>
            <a:chOff x="-64781025" y="3361050"/>
            <a:chExt cx="317425" cy="315200"/>
          </a:xfrm>
        </p:grpSpPr>
        <p:sp>
          <p:nvSpPr>
            <p:cNvPr id="7995" name="Google Shape;7995;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9" name="Google Shape;7999;p85"/>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5"/>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5"/>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2" name="Google Shape;8002;p85"/>
          <p:cNvGrpSpPr/>
          <p:nvPr/>
        </p:nvGrpSpPr>
        <p:grpSpPr>
          <a:xfrm>
            <a:off x="3500129" y="1822744"/>
            <a:ext cx="382765" cy="367810"/>
            <a:chOff x="-62890750" y="3747425"/>
            <a:chExt cx="330825" cy="317900"/>
          </a:xfrm>
        </p:grpSpPr>
        <p:sp>
          <p:nvSpPr>
            <p:cNvPr id="8003" name="Google Shape;8003;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85"/>
          <p:cNvGrpSpPr/>
          <p:nvPr/>
        </p:nvGrpSpPr>
        <p:grpSpPr>
          <a:xfrm>
            <a:off x="3507881" y="2252381"/>
            <a:ext cx="367261" cy="366364"/>
            <a:chOff x="-62884425" y="4111775"/>
            <a:chExt cx="317425" cy="316650"/>
          </a:xfrm>
        </p:grpSpPr>
        <p:sp>
          <p:nvSpPr>
            <p:cNvPr id="8018" name="Google Shape;8018;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85"/>
          <p:cNvGrpSpPr/>
          <p:nvPr/>
        </p:nvGrpSpPr>
        <p:grpSpPr>
          <a:xfrm>
            <a:off x="2180515" y="2748450"/>
            <a:ext cx="365438" cy="360001"/>
            <a:chOff x="-60991775" y="3376900"/>
            <a:chExt cx="315850" cy="311150"/>
          </a:xfrm>
        </p:grpSpPr>
        <p:sp>
          <p:nvSpPr>
            <p:cNvPr id="8021" name="Google Shape;8021;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5"/>
          <p:cNvGrpSpPr/>
          <p:nvPr/>
        </p:nvGrpSpPr>
        <p:grpSpPr>
          <a:xfrm>
            <a:off x="2180052" y="3199314"/>
            <a:ext cx="366364" cy="359075"/>
            <a:chOff x="-60988625" y="3740800"/>
            <a:chExt cx="316650" cy="310350"/>
          </a:xfrm>
        </p:grpSpPr>
        <p:sp>
          <p:nvSpPr>
            <p:cNvPr id="8025" name="Google Shape;8025;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85"/>
          <p:cNvGrpSpPr/>
          <p:nvPr/>
        </p:nvGrpSpPr>
        <p:grpSpPr>
          <a:xfrm>
            <a:off x="2180052" y="3654765"/>
            <a:ext cx="366364" cy="365207"/>
            <a:chOff x="-60987850" y="4100950"/>
            <a:chExt cx="316650" cy="315650"/>
          </a:xfrm>
        </p:grpSpPr>
        <p:sp>
          <p:nvSpPr>
            <p:cNvPr id="8029" name="Google Shape;8029;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5"/>
          <p:cNvGrpSpPr/>
          <p:nvPr/>
        </p:nvGrpSpPr>
        <p:grpSpPr>
          <a:xfrm>
            <a:off x="3949836" y="3200225"/>
            <a:ext cx="369083" cy="357253"/>
            <a:chOff x="-59447250" y="3706150"/>
            <a:chExt cx="319000" cy="308775"/>
          </a:xfrm>
        </p:grpSpPr>
        <p:sp>
          <p:nvSpPr>
            <p:cNvPr id="8035" name="Google Shape;8035;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5"/>
          <p:cNvGrpSpPr/>
          <p:nvPr/>
        </p:nvGrpSpPr>
        <p:grpSpPr>
          <a:xfrm>
            <a:off x="1738564" y="1381536"/>
            <a:ext cx="368186" cy="364224"/>
            <a:chOff x="-64406125" y="3362225"/>
            <a:chExt cx="318225" cy="314800"/>
          </a:xfrm>
        </p:grpSpPr>
        <p:sp>
          <p:nvSpPr>
            <p:cNvPr id="8040" name="Google Shape;8040;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2" name="Google Shape;8042;p85"/>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3" name="Google Shape;8043;p85"/>
          <p:cNvGrpSpPr/>
          <p:nvPr/>
        </p:nvGrpSpPr>
        <p:grpSpPr>
          <a:xfrm>
            <a:off x="1739027" y="2252381"/>
            <a:ext cx="367261" cy="366364"/>
            <a:chOff x="-64410850" y="4094450"/>
            <a:chExt cx="317425" cy="316650"/>
          </a:xfrm>
        </p:grpSpPr>
        <p:sp>
          <p:nvSpPr>
            <p:cNvPr id="8044" name="Google Shape;8044;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7" name="Google Shape;8047;p85"/>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8" name="Google Shape;8048;p85"/>
          <p:cNvGrpSpPr/>
          <p:nvPr/>
        </p:nvGrpSpPr>
        <p:grpSpPr>
          <a:xfrm>
            <a:off x="3960575" y="1822454"/>
            <a:ext cx="365467" cy="368389"/>
            <a:chOff x="-62516625" y="3743175"/>
            <a:chExt cx="315875" cy="318400"/>
          </a:xfrm>
        </p:grpSpPr>
        <p:sp>
          <p:nvSpPr>
            <p:cNvPr id="8049" name="Google Shape;8049;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85"/>
          <p:cNvGrpSpPr/>
          <p:nvPr/>
        </p:nvGrpSpPr>
        <p:grpSpPr>
          <a:xfrm>
            <a:off x="3967415" y="2272426"/>
            <a:ext cx="351786" cy="326274"/>
            <a:chOff x="-62511900" y="4129100"/>
            <a:chExt cx="304050" cy="282000"/>
          </a:xfrm>
        </p:grpSpPr>
        <p:sp>
          <p:nvSpPr>
            <p:cNvPr id="8052" name="Google Shape;8052;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85"/>
          <p:cNvGrpSpPr/>
          <p:nvPr/>
        </p:nvGrpSpPr>
        <p:grpSpPr>
          <a:xfrm>
            <a:off x="2645537" y="2744820"/>
            <a:ext cx="310770" cy="367261"/>
            <a:chOff x="-60597975" y="3367475"/>
            <a:chExt cx="268600" cy="317425"/>
          </a:xfrm>
        </p:grpSpPr>
        <p:sp>
          <p:nvSpPr>
            <p:cNvPr id="8058" name="Google Shape;8058;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3" name="Google Shape;8063;p85"/>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4" name="Google Shape;8064;p85"/>
          <p:cNvGrpSpPr/>
          <p:nvPr/>
        </p:nvGrpSpPr>
        <p:grpSpPr>
          <a:xfrm>
            <a:off x="2617740" y="3706136"/>
            <a:ext cx="366364" cy="262465"/>
            <a:chOff x="-60621600" y="4145650"/>
            <a:chExt cx="316650" cy="226850"/>
          </a:xfrm>
        </p:grpSpPr>
        <p:sp>
          <p:nvSpPr>
            <p:cNvPr id="8065" name="Google Shape;8065;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5"/>
          <p:cNvGrpSpPr/>
          <p:nvPr/>
        </p:nvGrpSpPr>
        <p:grpSpPr>
          <a:xfrm>
            <a:off x="3954392" y="3654635"/>
            <a:ext cx="359972" cy="365467"/>
            <a:chOff x="-59400775" y="4084200"/>
            <a:chExt cx="311125" cy="315875"/>
          </a:xfrm>
        </p:grpSpPr>
        <p:sp>
          <p:nvSpPr>
            <p:cNvPr id="8069" name="Google Shape;8069;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5"/>
          <p:cNvGrpSpPr/>
          <p:nvPr/>
        </p:nvGrpSpPr>
        <p:grpSpPr>
          <a:xfrm>
            <a:off x="2178486" y="1380466"/>
            <a:ext cx="365438" cy="366364"/>
            <a:chOff x="-64044600" y="3360375"/>
            <a:chExt cx="315850" cy="316650"/>
          </a:xfrm>
        </p:grpSpPr>
        <p:sp>
          <p:nvSpPr>
            <p:cNvPr id="8076" name="Google Shape;8076;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5"/>
          <p:cNvGrpSpPr/>
          <p:nvPr/>
        </p:nvGrpSpPr>
        <p:grpSpPr>
          <a:xfrm>
            <a:off x="2204909" y="1823018"/>
            <a:ext cx="312592" cy="367261"/>
            <a:chOff x="-64022550" y="3727425"/>
            <a:chExt cx="270175" cy="317425"/>
          </a:xfrm>
        </p:grpSpPr>
        <p:sp>
          <p:nvSpPr>
            <p:cNvPr id="8080" name="Google Shape;8080;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85"/>
          <p:cNvGrpSpPr/>
          <p:nvPr/>
        </p:nvGrpSpPr>
        <p:grpSpPr>
          <a:xfrm>
            <a:off x="2229047" y="2251918"/>
            <a:ext cx="264317" cy="367290"/>
            <a:chOff x="-64001300" y="4093650"/>
            <a:chExt cx="228450" cy="317450"/>
          </a:xfrm>
        </p:grpSpPr>
        <p:sp>
          <p:nvSpPr>
            <p:cNvPr id="8084" name="Google Shape;8084;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5"/>
          <p:cNvGrpSpPr/>
          <p:nvPr/>
        </p:nvGrpSpPr>
        <p:grpSpPr>
          <a:xfrm>
            <a:off x="848051" y="2745210"/>
            <a:ext cx="359972" cy="366480"/>
            <a:chOff x="-62148800" y="3377700"/>
            <a:chExt cx="311125" cy="316750"/>
          </a:xfrm>
        </p:grpSpPr>
        <p:sp>
          <p:nvSpPr>
            <p:cNvPr id="8089" name="Google Shape;8089;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85"/>
          <p:cNvGrpSpPr/>
          <p:nvPr/>
        </p:nvGrpSpPr>
        <p:grpSpPr>
          <a:xfrm>
            <a:off x="843958" y="3195207"/>
            <a:ext cx="368157" cy="367290"/>
            <a:chOff x="-62154300" y="3743950"/>
            <a:chExt cx="318200" cy="317450"/>
          </a:xfrm>
        </p:grpSpPr>
        <p:sp>
          <p:nvSpPr>
            <p:cNvPr id="8092" name="Google Shape;8092;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5"/>
          <p:cNvGrpSpPr/>
          <p:nvPr/>
        </p:nvGrpSpPr>
        <p:grpSpPr>
          <a:xfrm>
            <a:off x="843944" y="3654187"/>
            <a:ext cx="368186" cy="366364"/>
            <a:chOff x="-62151950" y="4111775"/>
            <a:chExt cx="318225" cy="316650"/>
          </a:xfrm>
        </p:grpSpPr>
        <p:sp>
          <p:nvSpPr>
            <p:cNvPr id="8095" name="Google Shape;8095;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85"/>
          <p:cNvGrpSpPr/>
          <p:nvPr/>
        </p:nvGrpSpPr>
        <p:grpSpPr>
          <a:xfrm>
            <a:off x="3062568" y="2744733"/>
            <a:ext cx="368157" cy="367434"/>
            <a:chOff x="-60254550" y="3367325"/>
            <a:chExt cx="318200" cy="317575"/>
          </a:xfrm>
        </p:grpSpPr>
        <p:sp>
          <p:nvSpPr>
            <p:cNvPr id="8100" name="Google Shape;8100;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85"/>
          <p:cNvGrpSpPr/>
          <p:nvPr/>
        </p:nvGrpSpPr>
        <p:grpSpPr>
          <a:xfrm>
            <a:off x="3063465" y="3195727"/>
            <a:ext cx="366364" cy="366248"/>
            <a:chOff x="-60255350" y="3733825"/>
            <a:chExt cx="316650" cy="316550"/>
          </a:xfrm>
        </p:grpSpPr>
        <p:sp>
          <p:nvSpPr>
            <p:cNvPr id="8105" name="Google Shape;8105;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85"/>
          <p:cNvGrpSpPr/>
          <p:nvPr/>
        </p:nvGrpSpPr>
        <p:grpSpPr>
          <a:xfrm>
            <a:off x="3091262" y="3654635"/>
            <a:ext cx="310770" cy="365467"/>
            <a:chOff x="-60232500" y="4101525"/>
            <a:chExt cx="268600" cy="315875"/>
          </a:xfrm>
        </p:grpSpPr>
        <p:sp>
          <p:nvSpPr>
            <p:cNvPr id="8113" name="Google Shape;8113;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5" name="Google Shape;8115;p85"/>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6" name="Google Shape;8116;p85"/>
          <p:cNvGrpSpPr/>
          <p:nvPr/>
        </p:nvGrpSpPr>
        <p:grpSpPr>
          <a:xfrm>
            <a:off x="2624262" y="1380466"/>
            <a:ext cx="368186" cy="366364"/>
            <a:chOff x="-63679950" y="3360375"/>
            <a:chExt cx="318225" cy="316650"/>
          </a:xfrm>
        </p:grpSpPr>
        <p:sp>
          <p:nvSpPr>
            <p:cNvPr id="8117" name="Google Shape;8117;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1" name="Google Shape;8121;p85"/>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2" name="Google Shape;8122;p85"/>
          <p:cNvGrpSpPr/>
          <p:nvPr/>
        </p:nvGrpSpPr>
        <p:grpSpPr>
          <a:xfrm>
            <a:off x="2622889" y="2251803"/>
            <a:ext cx="370934" cy="367521"/>
            <a:chOff x="-63679950" y="4093450"/>
            <a:chExt cx="320600" cy="317650"/>
          </a:xfrm>
        </p:grpSpPr>
        <p:sp>
          <p:nvSpPr>
            <p:cNvPr id="8123" name="Google Shape;8123;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5"/>
          <p:cNvGrpSpPr/>
          <p:nvPr/>
        </p:nvGrpSpPr>
        <p:grpSpPr>
          <a:xfrm>
            <a:off x="1283006" y="2744805"/>
            <a:ext cx="366364" cy="367290"/>
            <a:chOff x="-61784125" y="3377700"/>
            <a:chExt cx="316650" cy="317450"/>
          </a:xfrm>
        </p:grpSpPr>
        <p:sp>
          <p:nvSpPr>
            <p:cNvPr id="8127" name="Google Shape;8127;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85"/>
          <p:cNvGrpSpPr/>
          <p:nvPr/>
        </p:nvGrpSpPr>
        <p:grpSpPr>
          <a:xfrm>
            <a:off x="1283006" y="3195207"/>
            <a:ext cx="366364" cy="367290"/>
            <a:chOff x="-61783350" y="3743950"/>
            <a:chExt cx="316650" cy="317450"/>
          </a:xfrm>
        </p:grpSpPr>
        <p:sp>
          <p:nvSpPr>
            <p:cNvPr id="8135" name="Google Shape;8135;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7" name="Google Shape;8137;p85"/>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5"/>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5"/>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0" name="Google Shape;8140;p85"/>
          <p:cNvGrpSpPr/>
          <p:nvPr/>
        </p:nvGrpSpPr>
        <p:grpSpPr>
          <a:xfrm>
            <a:off x="3504430" y="3655040"/>
            <a:ext cx="369112" cy="364657"/>
            <a:chOff x="-59869425" y="4102225"/>
            <a:chExt cx="319025" cy="315175"/>
          </a:xfrm>
        </p:grpSpPr>
        <p:sp>
          <p:nvSpPr>
            <p:cNvPr id="8141" name="Google Shape;8141;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5"/>
          <p:cNvGrpSpPr/>
          <p:nvPr/>
        </p:nvGrpSpPr>
        <p:grpSpPr>
          <a:xfrm>
            <a:off x="2623233" y="4123862"/>
            <a:ext cx="366364" cy="365467"/>
            <a:chOff x="-59029025" y="3711650"/>
            <a:chExt cx="316650" cy="315875"/>
          </a:xfrm>
        </p:grpSpPr>
        <p:sp>
          <p:nvSpPr>
            <p:cNvPr id="8146" name="Google Shape;8146;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5"/>
          <p:cNvGrpSpPr/>
          <p:nvPr/>
        </p:nvGrpSpPr>
        <p:grpSpPr>
          <a:xfrm>
            <a:off x="4859311" y="1379917"/>
            <a:ext cx="351940" cy="348188"/>
            <a:chOff x="581525" y="3254850"/>
            <a:chExt cx="297750" cy="294575"/>
          </a:xfrm>
        </p:grpSpPr>
        <p:sp>
          <p:nvSpPr>
            <p:cNvPr id="8154" name="Google Shape;8154;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85"/>
          <p:cNvGrpSpPr/>
          <p:nvPr/>
        </p:nvGrpSpPr>
        <p:grpSpPr>
          <a:xfrm>
            <a:off x="4858380" y="1818853"/>
            <a:ext cx="353802" cy="351497"/>
            <a:chOff x="580725" y="3617925"/>
            <a:chExt cx="299325" cy="297375"/>
          </a:xfrm>
        </p:grpSpPr>
        <p:sp>
          <p:nvSpPr>
            <p:cNvPr id="8158" name="Google Shape;8158;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85"/>
          <p:cNvGrpSpPr/>
          <p:nvPr/>
        </p:nvGrpSpPr>
        <p:grpSpPr>
          <a:xfrm>
            <a:off x="4860242" y="2266043"/>
            <a:ext cx="350079" cy="350079"/>
            <a:chOff x="583100" y="3982600"/>
            <a:chExt cx="296175" cy="296175"/>
          </a:xfrm>
        </p:grpSpPr>
        <p:sp>
          <p:nvSpPr>
            <p:cNvPr id="8164" name="Google Shape;8164;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85"/>
          <p:cNvGrpSpPr/>
          <p:nvPr/>
        </p:nvGrpSpPr>
        <p:grpSpPr>
          <a:xfrm>
            <a:off x="7092856" y="1379667"/>
            <a:ext cx="307231" cy="348690"/>
            <a:chOff x="2423775" y="3226875"/>
            <a:chExt cx="259925" cy="295000"/>
          </a:xfrm>
        </p:grpSpPr>
        <p:sp>
          <p:nvSpPr>
            <p:cNvPr id="8172" name="Google Shape;8172;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85"/>
          <p:cNvGrpSpPr/>
          <p:nvPr/>
        </p:nvGrpSpPr>
        <p:grpSpPr>
          <a:xfrm>
            <a:off x="7070043" y="1820952"/>
            <a:ext cx="352857" cy="347301"/>
            <a:chOff x="2404875" y="3592725"/>
            <a:chExt cx="298525" cy="293825"/>
          </a:xfrm>
        </p:grpSpPr>
        <p:sp>
          <p:nvSpPr>
            <p:cNvPr id="8176" name="Google Shape;8176;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5"/>
          <p:cNvGrpSpPr/>
          <p:nvPr/>
        </p:nvGrpSpPr>
        <p:grpSpPr>
          <a:xfrm>
            <a:off x="7070974" y="2266517"/>
            <a:ext cx="350995" cy="349133"/>
            <a:chOff x="2404875" y="3955825"/>
            <a:chExt cx="296950" cy="295375"/>
          </a:xfrm>
        </p:grpSpPr>
        <p:sp>
          <p:nvSpPr>
            <p:cNvPr id="8180" name="Google Shape;8180;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5"/>
          <p:cNvGrpSpPr/>
          <p:nvPr/>
        </p:nvGrpSpPr>
        <p:grpSpPr>
          <a:xfrm>
            <a:off x="5764954" y="2730711"/>
            <a:ext cx="349163" cy="350079"/>
            <a:chOff x="4263650" y="3235150"/>
            <a:chExt cx="295400" cy="296175"/>
          </a:xfrm>
        </p:grpSpPr>
        <p:sp>
          <p:nvSpPr>
            <p:cNvPr id="8185" name="Google Shape;8185;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85"/>
          <p:cNvGrpSpPr/>
          <p:nvPr/>
        </p:nvGrpSpPr>
        <p:grpSpPr>
          <a:xfrm>
            <a:off x="5762634" y="3189872"/>
            <a:ext cx="353802" cy="327739"/>
            <a:chOff x="4266025" y="3609275"/>
            <a:chExt cx="299325" cy="277275"/>
          </a:xfrm>
        </p:grpSpPr>
        <p:sp>
          <p:nvSpPr>
            <p:cNvPr id="8191" name="Google Shape;8191;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85"/>
          <p:cNvGrpSpPr/>
          <p:nvPr/>
        </p:nvGrpSpPr>
        <p:grpSpPr>
          <a:xfrm>
            <a:off x="5763092" y="3655259"/>
            <a:ext cx="352886" cy="349133"/>
            <a:chOff x="4263650" y="3963700"/>
            <a:chExt cx="298550" cy="295375"/>
          </a:xfrm>
        </p:grpSpPr>
        <p:sp>
          <p:nvSpPr>
            <p:cNvPr id="8194" name="Google Shape;8194;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5"/>
          <p:cNvGrpSpPr/>
          <p:nvPr/>
        </p:nvGrpSpPr>
        <p:grpSpPr>
          <a:xfrm>
            <a:off x="8041429" y="2730711"/>
            <a:ext cx="226264" cy="350079"/>
            <a:chOff x="6164975" y="3211525"/>
            <a:chExt cx="191425" cy="296175"/>
          </a:xfrm>
        </p:grpSpPr>
        <p:sp>
          <p:nvSpPr>
            <p:cNvPr id="8202" name="Google Shape;8202;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85"/>
          <p:cNvGrpSpPr/>
          <p:nvPr/>
        </p:nvGrpSpPr>
        <p:grpSpPr>
          <a:xfrm>
            <a:off x="5303466" y="1378987"/>
            <a:ext cx="352886" cy="350049"/>
            <a:chOff x="946175" y="3253275"/>
            <a:chExt cx="298550" cy="296150"/>
          </a:xfrm>
        </p:grpSpPr>
        <p:sp>
          <p:nvSpPr>
            <p:cNvPr id="8210" name="Google Shape;8210;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5"/>
          <p:cNvGrpSpPr/>
          <p:nvPr/>
        </p:nvGrpSpPr>
        <p:grpSpPr>
          <a:xfrm>
            <a:off x="5304397" y="1820951"/>
            <a:ext cx="351024" cy="347301"/>
            <a:chOff x="946175" y="3619500"/>
            <a:chExt cx="296975" cy="293825"/>
          </a:xfrm>
        </p:grpSpPr>
        <p:sp>
          <p:nvSpPr>
            <p:cNvPr id="8216" name="Google Shape;8216;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5"/>
          <p:cNvGrpSpPr/>
          <p:nvPr/>
        </p:nvGrpSpPr>
        <p:grpSpPr>
          <a:xfrm>
            <a:off x="5303939" y="2265585"/>
            <a:ext cx="351940" cy="350995"/>
            <a:chOff x="944600" y="3981825"/>
            <a:chExt cx="297750" cy="296950"/>
          </a:xfrm>
        </p:grpSpPr>
        <p:sp>
          <p:nvSpPr>
            <p:cNvPr id="8223" name="Google Shape;8223;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85"/>
          <p:cNvGrpSpPr/>
          <p:nvPr/>
        </p:nvGrpSpPr>
        <p:grpSpPr>
          <a:xfrm>
            <a:off x="7520875" y="1379445"/>
            <a:ext cx="350079" cy="349133"/>
            <a:chOff x="2768750" y="3227275"/>
            <a:chExt cx="296175" cy="295375"/>
          </a:xfrm>
        </p:grpSpPr>
        <p:sp>
          <p:nvSpPr>
            <p:cNvPr id="8228" name="Google Shape;8228;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5"/>
          <p:cNvGrpSpPr/>
          <p:nvPr/>
        </p:nvGrpSpPr>
        <p:grpSpPr>
          <a:xfrm>
            <a:off x="7541826" y="1820317"/>
            <a:ext cx="308177" cy="348572"/>
            <a:chOff x="2786075" y="3591800"/>
            <a:chExt cx="260725" cy="294900"/>
          </a:xfrm>
        </p:grpSpPr>
        <p:sp>
          <p:nvSpPr>
            <p:cNvPr id="8237" name="Google Shape;8237;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85"/>
          <p:cNvGrpSpPr/>
          <p:nvPr/>
        </p:nvGrpSpPr>
        <p:grpSpPr>
          <a:xfrm>
            <a:off x="7582324" y="2266044"/>
            <a:ext cx="227180" cy="350079"/>
            <a:chOff x="2819150" y="3955025"/>
            <a:chExt cx="192200" cy="296175"/>
          </a:xfrm>
        </p:grpSpPr>
        <p:sp>
          <p:nvSpPr>
            <p:cNvPr id="8243" name="Google Shape;8243;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85"/>
          <p:cNvGrpSpPr/>
          <p:nvPr/>
        </p:nvGrpSpPr>
        <p:grpSpPr>
          <a:xfrm>
            <a:off x="6206097" y="2731642"/>
            <a:ext cx="349133" cy="348217"/>
            <a:chOff x="4629125" y="3235150"/>
            <a:chExt cx="295375" cy="294600"/>
          </a:xfrm>
        </p:grpSpPr>
        <p:sp>
          <p:nvSpPr>
            <p:cNvPr id="8248" name="Google Shape;8248;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85"/>
          <p:cNvGrpSpPr/>
          <p:nvPr/>
        </p:nvGrpSpPr>
        <p:grpSpPr>
          <a:xfrm>
            <a:off x="6206082" y="3179175"/>
            <a:ext cx="349163" cy="349133"/>
            <a:chOff x="4628325" y="3599825"/>
            <a:chExt cx="295400" cy="295375"/>
          </a:xfrm>
        </p:grpSpPr>
        <p:sp>
          <p:nvSpPr>
            <p:cNvPr id="8254" name="Google Shape;8254;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85"/>
          <p:cNvGrpSpPr/>
          <p:nvPr/>
        </p:nvGrpSpPr>
        <p:grpSpPr>
          <a:xfrm>
            <a:off x="6227033" y="3654786"/>
            <a:ext cx="307261" cy="350079"/>
            <a:chOff x="4645650" y="3962900"/>
            <a:chExt cx="259950" cy="296175"/>
          </a:xfrm>
        </p:grpSpPr>
        <p:sp>
          <p:nvSpPr>
            <p:cNvPr id="8267" name="Google Shape;8267;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5"/>
          <p:cNvGrpSpPr/>
          <p:nvPr/>
        </p:nvGrpSpPr>
        <p:grpSpPr>
          <a:xfrm>
            <a:off x="7979994" y="3179648"/>
            <a:ext cx="349133" cy="348188"/>
            <a:chOff x="6143725" y="3582500"/>
            <a:chExt cx="295375" cy="294575"/>
          </a:xfrm>
        </p:grpSpPr>
        <p:sp>
          <p:nvSpPr>
            <p:cNvPr id="8274" name="Google Shape;8274;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85"/>
          <p:cNvGrpSpPr/>
          <p:nvPr/>
        </p:nvGrpSpPr>
        <p:grpSpPr>
          <a:xfrm>
            <a:off x="5748820" y="1378987"/>
            <a:ext cx="350995" cy="350049"/>
            <a:chOff x="1310075" y="3253275"/>
            <a:chExt cx="296950" cy="296150"/>
          </a:xfrm>
        </p:grpSpPr>
        <p:sp>
          <p:nvSpPr>
            <p:cNvPr id="8282" name="Google Shape;8282;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5" name="Google Shape;8285;p85"/>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6" name="Google Shape;8286;p85"/>
          <p:cNvGrpSpPr/>
          <p:nvPr/>
        </p:nvGrpSpPr>
        <p:grpSpPr>
          <a:xfrm>
            <a:off x="5748347" y="2265246"/>
            <a:ext cx="351941" cy="351675"/>
            <a:chOff x="1310075" y="3980250"/>
            <a:chExt cx="297750" cy="297525"/>
          </a:xfrm>
        </p:grpSpPr>
        <p:sp>
          <p:nvSpPr>
            <p:cNvPr id="8287" name="Google Shape;8287;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85"/>
          <p:cNvGrpSpPr/>
          <p:nvPr/>
        </p:nvGrpSpPr>
        <p:grpSpPr>
          <a:xfrm>
            <a:off x="8013136" y="1379445"/>
            <a:ext cx="266305" cy="349133"/>
            <a:chOff x="3167275" y="3227275"/>
            <a:chExt cx="225300" cy="295375"/>
          </a:xfrm>
        </p:grpSpPr>
        <p:sp>
          <p:nvSpPr>
            <p:cNvPr id="8292" name="Google Shape;8292;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7" name="Google Shape;8297;p85"/>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8" name="Google Shape;8298;p85"/>
          <p:cNvGrpSpPr/>
          <p:nvPr/>
        </p:nvGrpSpPr>
        <p:grpSpPr>
          <a:xfrm>
            <a:off x="7970318" y="2266502"/>
            <a:ext cx="351940" cy="349163"/>
            <a:chOff x="3133425" y="3955025"/>
            <a:chExt cx="297750" cy="295400"/>
          </a:xfrm>
        </p:grpSpPr>
        <p:sp>
          <p:nvSpPr>
            <p:cNvPr id="8299" name="Google Shape;8299;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5"/>
          <p:cNvGrpSpPr/>
          <p:nvPr/>
        </p:nvGrpSpPr>
        <p:grpSpPr>
          <a:xfrm>
            <a:off x="6650491" y="2730090"/>
            <a:ext cx="350079" cy="351320"/>
            <a:chOff x="4991425" y="3234750"/>
            <a:chExt cx="296175" cy="297225"/>
          </a:xfrm>
        </p:grpSpPr>
        <p:sp>
          <p:nvSpPr>
            <p:cNvPr id="8303" name="Google Shape;8303;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5"/>
          <p:cNvGrpSpPr/>
          <p:nvPr/>
        </p:nvGrpSpPr>
        <p:grpSpPr>
          <a:xfrm>
            <a:off x="6650491" y="3199653"/>
            <a:ext cx="350079" cy="308177"/>
            <a:chOff x="4991425" y="3617150"/>
            <a:chExt cx="296175" cy="260725"/>
          </a:xfrm>
        </p:grpSpPr>
        <p:sp>
          <p:nvSpPr>
            <p:cNvPr id="8310" name="Google Shape;8310;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85"/>
          <p:cNvGrpSpPr/>
          <p:nvPr/>
        </p:nvGrpSpPr>
        <p:grpSpPr>
          <a:xfrm>
            <a:off x="6727764" y="3655244"/>
            <a:ext cx="195532" cy="349163"/>
            <a:chOff x="5056800" y="3962900"/>
            <a:chExt cx="165425" cy="295400"/>
          </a:xfrm>
        </p:grpSpPr>
        <p:sp>
          <p:nvSpPr>
            <p:cNvPr id="8318" name="Google Shape;8318;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5"/>
          <p:cNvGrpSpPr/>
          <p:nvPr/>
        </p:nvGrpSpPr>
        <p:grpSpPr>
          <a:xfrm>
            <a:off x="7979062" y="3655260"/>
            <a:ext cx="350995" cy="349133"/>
            <a:chOff x="6168925" y="3936925"/>
            <a:chExt cx="296950" cy="295375"/>
          </a:xfrm>
        </p:grpSpPr>
        <p:sp>
          <p:nvSpPr>
            <p:cNvPr id="8322" name="Google Shape;8322;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5"/>
          <p:cNvGrpSpPr/>
          <p:nvPr/>
        </p:nvGrpSpPr>
        <p:grpSpPr>
          <a:xfrm>
            <a:off x="6192781" y="1372332"/>
            <a:ext cx="348188" cy="349133"/>
            <a:chOff x="1674750" y="3254050"/>
            <a:chExt cx="294575" cy="295375"/>
          </a:xfrm>
        </p:grpSpPr>
        <p:sp>
          <p:nvSpPr>
            <p:cNvPr id="8329" name="Google Shape;8329;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5"/>
          <p:cNvGrpSpPr/>
          <p:nvPr/>
        </p:nvGrpSpPr>
        <p:grpSpPr>
          <a:xfrm>
            <a:off x="6207177" y="1820035"/>
            <a:ext cx="319347" cy="349133"/>
            <a:chOff x="1687350" y="3618725"/>
            <a:chExt cx="270175" cy="295375"/>
          </a:xfrm>
        </p:grpSpPr>
        <p:sp>
          <p:nvSpPr>
            <p:cNvPr id="8333" name="Google Shape;8333;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5"/>
          <p:cNvGrpSpPr/>
          <p:nvPr/>
        </p:nvGrpSpPr>
        <p:grpSpPr>
          <a:xfrm>
            <a:off x="6190880" y="2266516"/>
            <a:ext cx="351940" cy="349133"/>
            <a:chOff x="1672375" y="3982600"/>
            <a:chExt cx="297750" cy="295375"/>
          </a:xfrm>
        </p:grpSpPr>
        <p:sp>
          <p:nvSpPr>
            <p:cNvPr id="8337" name="Google Shape;8337;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5"/>
          <p:cNvGrpSpPr/>
          <p:nvPr/>
        </p:nvGrpSpPr>
        <p:grpSpPr>
          <a:xfrm>
            <a:off x="4882872" y="2730711"/>
            <a:ext cx="350079" cy="350079"/>
            <a:chOff x="3497300" y="3227275"/>
            <a:chExt cx="296175" cy="296175"/>
          </a:xfrm>
        </p:grpSpPr>
        <p:sp>
          <p:nvSpPr>
            <p:cNvPr id="8341" name="Google Shape;8341;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85"/>
          <p:cNvGrpSpPr/>
          <p:nvPr/>
        </p:nvGrpSpPr>
        <p:grpSpPr>
          <a:xfrm>
            <a:off x="4883345" y="3180106"/>
            <a:ext cx="349133" cy="347272"/>
            <a:chOff x="3497300" y="3591950"/>
            <a:chExt cx="295375" cy="293800"/>
          </a:xfrm>
        </p:grpSpPr>
        <p:sp>
          <p:nvSpPr>
            <p:cNvPr id="8350" name="Google Shape;8350;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5"/>
          <p:cNvGrpSpPr/>
          <p:nvPr/>
        </p:nvGrpSpPr>
        <p:grpSpPr>
          <a:xfrm>
            <a:off x="4883345" y="3655244"/>
            <a:ext cx="349133" cy="349163"/>
            <a:chOff x="3497300" y="3955025"/>
            <a:chExt cx="295375" cy="295400"/>
          </a:xfrm>
        </p:grpSpPr>
        <p:sp>
          <p:nvSpPr>
            <p:cNvPr id="8359" name="Google Shape;8359;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5"/>
          <p:cNvGrpSpPr/>
          <p:nvPr/>
        </p:nvGrpSpPr>
        <p:grpSpPr>
          <a:xfrm>
            <a:off x="7107917" y="2731435"/>
            <a:ext cx="327739" cy="348631"/>
            <a:chOff x="5364750" y="3235150"/>
            <a:chExt cx="277275" cy="294950"/>
          </a:xfrm>
        </p:grpSpPr>
        <p:sp>
          <p:nvSpPr>
            <p:cNvPr id="8363" name="Google Shape;8363;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85"/>
          <p:cNvGrpSpPr/>
          <p:nvPr/>
        </p:nvGrpSpPr>
        <p:grpSpPr>
          <a:xfrm>
            <a:off x="7096274" y="3177771"/>
            <a:ext cx="351024" cy="351941"/>
            <a:chOff x="5355300" y="3598250"/>
            <a:chExt cx="296975" cy="297750"/>
          </a:xfrm>
        </p:grpSpPr>
        <p:sp>
          <p:nvSpPr>
            <p:cNvPr id="8372" name="Google Shape;8372;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85"/>
          <p:cNvGrpSpPr/>
          <p:nvPr/>
        </p:nvGrpSpPr>
        <p:grpSpPr>
          <a:xfrm>
            <a:off x="7100470" y="3716693"/>
            <a:ext cx="342632" cy="226264"/>
            <a:chOff x="5358450" y="4015675"/>
            <a:chExt cx="289875" cy="191425"/>
          </a:xfrm>
        </p:grpSpPr>
        <p:sp>
          <p:nvSpPr>
            <p:cNvPr id="8381" name="Google Shape;8381;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85"/>
          <p:cNvGrpSpPr/>
          <p:nvPr/>
        </p:nvGrpSpPr>
        <p:grpSpPr>
          <a:xfrm>
            <a:off x="6226953" y="4099224"/>
            <a:ext cx="351024" cy="325464"/>
            <a:chOff x="6543825" y="3202075"/>
            <a:chExt cx="296975" cy="275350"/>
          </a:xfrm>
        </p:grpSpPr>
        <p:sp>
          <p:nvSpPr>
            <p:cNvPr id="8386" name="Google Shape;8386;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5"/>
          <p:cNvGrpSpPr/>
          <p:nvPr/>
        </p:nvGrpSpPr>
        <p:grpSpPr>
          <a:xfrm>
            <a:off x="6633934" y="1378972"/>
            <a:ext cx="350079" cy="350079"/>
            <a:chOff x="2037825" y="3254050"/>
            <a:chExt cx="296175" cy="296175"/>
          </a:xfrm>
        </p:grpSpPr>
        <p:sp>
          <p:nvSpPr>
            <p:cNvPr id="8394" name="Google Shape;8394;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85"/>
          <p:cNvGrpSpPr/>
          <p:nvPr/>
        </p:nvGrpSpPr>
        <p:grpSpPr>
          <a:xfrm>
            <a:off x="6632072" y="1820139"/>
            <a:ext cx="353802" cy="348926"/>
            <a:chOff x="2034675" y="3617925"/>
            <a:chExt cx="299325" cy="295200"/>
          </a:xfrm>
        </p:grpSpPr>
        <p:sp>
          <p:nvSpPr>
            <p:cNvPr id="8401" name="Google Shape;8401;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5"/>
          <p:cNvGrpSpPr/>
          <p:nvPr/>
        </p:nvGrpSpPr>
        <p:grpSpPr>
          <a:xfrm>
            <a:off x="6633934" y="2266516"/>
            <a:ext cx="350079" cy="349133"/>
            <a:chOff x="2037825" y="3981825"/>
            <a:chExt cx="296175" cy="295375"/>
          </a:xfrm>
        </p:grpSpPr>
        <p:sp>
          <p:nvSpPr>
            <p:cNvPr id="8407" name="Google Shape;8407;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85"/>
          <p:cNvGrpSpPr/>
          <p:nvPr/>
        </p:nvGrpSpPr>
        <p:grpSpPr>
          <a:xfrm>
            <a:off x="5318952" y="2762832"/>
            <a:ext cx="350079" cy="285837"/>
            <a:chOff x="3860400" y="3254050"/>
            <a:chExt cx="296175" cy="241825"/>
          </a:xfrm>
        </p:grpSpPr>
        <p:sp>
          <p:nvSpPr>
            <p:cNvPr id="8411" name="Google Shape;8411;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85"/>
          <p:cNvGrpSpPr/>
          <p:nvPr/>
        </p:nvGrpSpPr>
        <p:grpSpPr>
          <a:xfrm>
            <a:off x="5318479" y="3178702"/>
            <a:ext cx="351024" cy="350079"/>
            <a:chOff x="3859600" y="3591950"/>
            <a:chExt cx="296975" cy="296175"/>
          </a:xfrm>
        </p:grpSpPr>
        <p:sp>
          <p:nvSpPr>
            <p:cNvPr id="8419" name="Google Shape;8419;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5"/>
          <p:cNvGrpSpPr/>
          <p:nvPr/>
        </p:nvGrpSpPr>
        <p:grpSpPr>
          <a:xfrm>
            <a:off x="5318952" y="3654786"/>
            <a:ext cx="350079" cy="350079"/>
            <a:chOff x="3860400" y="3955025"/>
            <a:chExt cx="296175" cy="296175"/>
          </a:xfrm>
        </p:grpSpPr>
        <p:sp>
          <p:nvSpPr>
            <p:cNvPr id="8423" name="Google Shape;8423;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85"/>
          <p:cNvGrpSpPr/>
          <p:nvPr/>
        </p:nvGrpSpPr>
        <p:grpSpPr>
          <a:xfrm>
            <a:off x="7534167" y="2731184"/>
            <a:ext cx="355664" cy="349133"/>
            <a:chOff x="5716825" y="3235950"/>
            <a:chExt cx="300900" cy="295375"/>
          </a:xfrm>
        </p:grpSpPr>
        <p:sp>
          <p:nvSpPr>
            <p:cNvPr id="8429" name="Google Shape;8429;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5"/>
          <p:cNvGrpSpPr/>
          <p:nvPr/>
        </p:nvGrpSpPr>
        <p:grpSpPr>
          <a:xfrm>
            <a:off x="7547199" y="3189872"/>
            <a:ext cx="329601" cy="327739"/>
            <a:chOff x="5727850" y="3609275"/>
            <a:chExt cx="278850" cy="277275"/>
          </a:xfrm>
        </p:grpSpPr>
        <p:sp>
          <p:nvSpPr>
            <p:cNvPr id="8434" name="Google Shape;8434;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5"/>
          <p:cNvGrpSpPr/>
          <p:nvPr/>
        </p:nvGrpSpPr>
        <p:grpSpPr>
          <a:xfrm>
            <a:off x="7558383" y="3655259"/>
            <a:ext cx="307231" cy="349133"/>
            <a:chOff x="5736525" y="3963700"/>
            <a:chExt cx="259925" cy="295375"/>
          </a:xfrm>
        </p:grpSpPr>
        <p:sp>
          <p:nvSpPr>
            <p:cNvPr id="8440" name="Google Shape;8440;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5"/>
          <p:cNvGrpSpPr/>
          <p:nvPr/>
        </p:nvGrpSpPr>
        <p:grpSpPr>
          <a:xfrm>
            <a:off x="6649963" y="4104585"/>
            <a:ext cx="351024" cy="350079"/>
            <a:chOff x="6553275" y="3604550"/>
            <a:chExt cx="296975" cy="296175"/>
          </a:xfrm>
        </p:grpSpPr>
        <p:sp>
          <p:nvSpPr>
            <p:cNvPr id="8448" name="Google Shape;8448;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4" name="Google Shape;8454;p85"/>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455" name="Google Shape;8455;p85"/>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59" name="Shape 8459"/>
        <p:cNvGrpSpPr/>
        <p:nvPr/>
      </p:nvGrpSpPr>
      <p:grpSpPr>
        <a:xfrm>
          <a:off x="0" y="0"/>
          <a:ext cx="0" cy="0"/>
          <a:chOff x="0" y="0"/>
          <a:chExt cx="0" cy="0"/>
        </a:xfrm>
      </p:grpSpPr>
      <p:grpSp>
        <p:nvGrpSpPr>
          <p:cNvPr id="8460" name="Google Shape;8460;p86"/>
          <p:cNvGrpSpPr/>
          <p:nvPr/>
        </p:nvGrpSpPr>
        <p:grpSpPr>
          <a:xfrm>
            <a:off x="877057" y="1380546"/>
            <a:ext cx="294401" cy="353645"/>
            <a:chOff x="-35814600" y="3202075"/>
            <a:chExt cx="242625" cy="291450"/>
          </a:xfrm>
        </p:grpSpPr>
        <p:sp>
          <p:nvSpPr>
            <p:cNvPr id="8461" name="Google Shape;8461;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86"/>
          <p:cNvGrpSpPr/>
          <p:nvPr/>
        </p:nvGrpSpPr>
        <p:grpSpPr>
          <a:xfrm>
            <a:off x="847435" y="1821466"/>
            <a:ext cx="353645" cy="353888"/>
            <a:chOff x="-35839800" y="3561025"/>
            <a:chExt cx="291450" cy="291650"/>
          </a:xfrm>
        </p:grpSpPr>
        <p:sp>
          <p:nvSpPr>
            <p:cNvPr id="8469" name="Google Shape;8469;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6" name="Google Shape;8476;p86"/>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7" name="Google Shape;8477;p86"/>
          <p:cNvGrpSpPr/>
          <p:nvPr/>
        </p:nvGrpSpPr>
        <p:grpSpPr>
          <a:xfrm>
            <a:off x="3084980" y="1380546"/>
            <a:ext cx="353645" cy="353645"/>
            <a:chOff x="-34003850" y="3227275"/>
            <a:chExt cx="291450" cy="291450"/>
          </a:xfrm>
        </p:grpSpPr>
        <p:sp>
          <p:nvSpPr>
            <p:cNvPr id="8478" name="Google Shape;8478;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86"/>
          <p:cNvGrpSpPr/>
          <p:nvPr/>
        </p:nvGrpSpPr>
        <p:grpSpPr>
          <a:xfrm>
            <a:off x="3084510" y="1821238"/>
            <a:ext cx="354586" cy="354343"/>
            <a:chOff x="-34004625" y="3585850"/>
            <a:chExt cx="292225" cy="292025"/>
          </a:xfrm>
        </p:grpSpPr>
        <p:sp>
          <p:nvSpPr>
            <p:cNvPr id="8484" name="Google Shape;8484;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86"/>
          <p:cNvGrpSpPr/>
          <p:nvPr/>
        </p:nvGrpSpPr>
        <p:grpSpPr>
          <a:xfrm>
            <a:off x="3084025" y="2256439"/>
            <a:ext cx="355557" cy="354616"/>
            <a:chOff x="-34005425" y="3945575"/>
            <a:chExt cx="293025" cy="292250"/>
          </a:xfrm>
        </p:grpSpPr>
        <p:sp>
          <p:nvSpPr>
            <p:cNvPr id="8490" name="Google Shape;8490;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6"/>
          <p:cNvGrpSpPr/>
          <p:nvPr/>
        </p:nvGrpSpPr>
        <p:grpSpPr>
          <a:xfrm>
            <a:off x="1731124" y="2729615"/>
            <a:ext cx="358408" cy="355557"/>
            <a:chOff x="-32174975" y="3192625"/>
            <a:chExt cx="295375" cy="293025"/>
          </a:xfrm>
        </p:grpSpPr>
        <p:sp>
          <p:nvSpPr>
            <p:cNvPr id="8494" name="Google Shape;8494;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8" name="Google Shape;8498;p86"/>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6"/>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0" name="Google Shape;8500;p86"/>
          <p:cNvGrpSpPr/>
          <p:nvPr/>
        </p:nvGrpSpPr>
        <p:grpSpPr>
          <a:xfrm>
            <a:off x="3970274" y="2730570"/>
            <a:ext cx="354586" cy="353645"/>
            <a:chOff x="-30345325" y="3184750"/>
            <a:chExt cx="292225" cy="291450"/>
          </a:xfrm>
        </p:grpSpPr>
        <p:sp>
          <p:nvSpPr>
            <p:cNvPr id="8501" name="Google Shape;8501;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86"/>
          <p:cNvGrpSpPr/>
          <p:nvPr/>
        </p:nvGrpSpPr>
        <p:grpSpPr>
          <a:xfrm>
            <a:off x="1295026" y="1380546"/>
            <a:ext cx="353645" cy="353645"/>
            <a:chOff x="-35481425" y="3202075"/>
            <a:chExt cx="291450" cy="291450"/>
          </a:xfrm>
        </p:grpSpPr>
        <p:sp>
          <p:nvSpPr>
            <p:cNvPr id="8507" name="Google Shape;8507;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86"/>
          <p:cNvGrpSpPr/>
          <p:nvPr/>
        </p:nvGrpSpPr>
        <p:grpSpPr>
          <a:xfrm>
            <a:off x="1294556" y="1822072"/>
            <a:ext cx="354586" cy="352675"/>
            <a:chOff x="-35482200" y="3561225"/>
            <a:chExt cx="292225" cy="290650"/>
          </a:xfrm>
        </p:grpSpPr>
        <p:sp>
          <p:nvSpPr>
            <p:cNvPr id="8515" name="Google Shape;8515;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86"/>
          <p:cNvGrpSpPr/>
          <p:nvPr/>
        </p:nvGrpSpPr>
        <p:grpSpPr>
          <a:xfrm>
            <a:off x="1295026" y="2256940"/>
            <a:ext cx="353645" cy="353615"/>
            <a:chOff x="-35481425" y="3919600"/>
            <a:chExt cx="291450" cy="291425"/>
          </a:xfrm>
        </p:grpSpPr>
        <p:sp>
          <p:nvSpPr>
            <p:cNvPr id="8519" name="Google Shape;8519;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86"/>
          <p:cNvGrpSpPr/>
          <p:nvPr/>
        </p:nvGrpSpPr>
        <p:grpSpPr>
          <a:xfrm>
            <a:off x="3530661" y="1381031"/>
            <a:ext cx="357468" cy="352675"/>
            <a:chOff x="-33645475" y="3228075"/>
            <a:chExt cx="294600" cy="290650"/>
          </a:xfrm>
        </p:grpSpPr>
        <p:sp>
          <p:nvSpPr>
            <p:cNvPr id="8528" name="Google Shape;8528;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6"/>
          <p:cNvGrpSpPr/>
          <p:nvPr/>
        </p:nvGrpSpPr>
        <p:grpSpPr>
          <a:xfrm>
            <a:off x="3531631" y="1821116"/>
            <a:ext cx="355526" cy="354586"/>
            <a:chOff x="-33646250" y="3586425"/>
            <a:chExt cx="293000" cy="292225"/>
          </a:xfrm>
        </p:grpSpPr>
        <p:sp>
          <p:nvSpPr>
            <p:cNvPr id="8536" name="Google Shape;8536;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86"/>
          <p:cNvGrpSpPr/>
          <p:nvPr/>
        </p:nvGrpSpPr>
        <p:grpSpPr>
          <a:xfrm>
            <a:off x="3532101" y="2255969"/>
            <a:ext cx="354586" cy="355557"/>
            <a:chOff x="-33645475" y="3944800"/>
            <a:chExt cx="292225" cy="293025"/>
          </a:xfrm>
        </p:grpSpPr>
        <p:sp>
          <p:nvSpPr>
            <p:cNvPr id="8539" name="Google Shape;8539;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6"/>
          <p:cNvGrpSpPr/>
          <p:nvPr/>
        </p:nvGrpSpPr>
        <p:grpSpPr>
          <a:xfrm>
            <a:off x="2185320" y="2729706"/>
            <a:ext cx="352675" cy="355375"/>
            <a:chOff x="-31809525" y="3192625"/>
            <a:chExt cx="290650" cy="292875"/>
          </a:xfrm>
        </p:grpSpPr>
        <p:sp>
          <p:nvSpPr>
            <p:cNvPr id="8550" name="Google Shape;8550;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86"/>
          <p:cNvGrpSpPr/>
          <p:nvPr/>
        </p:nvGrpSpPr>
        <p:grpSpPr>
          <a:xfrm>
            <a:off x="2184835" y="3200258"/>
            <a:ext cx="353645" cy="355557"/>
            <a:chOff x="-31811100" y="3550975"/>
            <a:chExt cx="291450" cy="293025"/>
          </a:xfrm>
        </p:grpSpPr>
        <p:sp>
          <p:nvSpPr>
            <p:cNvPr id="8555" name="Google Shape;8555;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86"/>
          <p:cNvGrpSpPr/>
          <p:nvPr/>
        </p:nvGrpSpPr>
        <p:grpSpPr>
          <a:xfrm>
            <a:off x="2178631" y="3664562"/>
            <a:ext cx="366052" cy="356831"/>
            <a:chOff x="-31817400" y="3910025"/>
            <a:chExt cx="301675" cy="294075"/>
          </a:xfrm>
        </p:grpSpPr>
        <p:sp>
          <p:nvSpPr>
            <p:cNvPr id="8563" name="Google Shape;8563;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86"/>
          <p:cNvGrpSpPr/>
          <p:nvPr/>
        </p:nvGrpSpPr>
        <p:grpSpPr>
          <a:xfrm>
            <a:off x="3970259" y="3200743"/>
            <a:ext cx="354616" cy="354586"/>
            <a:chOff x="-30354000" y="3569100"/>
            <a:chExt cx="292250" cy="292225"/>
          </a:xfrm>
        </p:grpSpPr>
        <p:sp>
          <p:nvSpPr>
            <p:cNvPr id="8567" name="Google Shape;8567;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86"/>
          <p:cNvGrpSpPr/>
          <p:nvPr/>
        </p:nvGrpSpPr>
        <p:grpSpPr>
          <a:xfrm>
            <a:off x="1748837" y="1380546"/>
            <a:ext cx="342148" cy="353645"/>
            <a:chOff x="-35118325" y="3202075"/>
            <a:chExt cx="281975" cy="291450"/>
          </a:xfrm>
        </p:grpSpPr>
        <p:sp>
          <p:nvSpPr>
            <p:cNvPr id="8574" name="Google Shape;8574;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86"/>
          <p:cNvGrpSpPr/>
          <p:nvPr/>
        </p:nvGrpSpPr>
        <p:grpSpPr>
          <a:xfrm>
            <a:off x="1742618" y="1821799"/>
            <a:ext cx="354586" cy="353221"/>
            <a:chOff x="-35123050" y="3561225"/>
            <a:chExt cx="292225" cy="291100"/>
          </a:xfrm>
        </p:grpSpPr>
        <p:sp>
          <p:nvSpPr>
            <p:cNvPr id="8579" name="Google Shape;8579;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86"/>
          <p:cNvGrpSpPr/>
          <p:nvPr/>
        </p:nvGrpSpPr>
        <p:grpSpPr>
          <a:xfrm>
            <a:off x="1784677" y="2256940"/>
            <a:ext cx="270467" cy="353615"/>
            <a:chOff x="-35089175" y="3919600"/>
            <a:chExt cx="222900" cy="291425"/>
          </a:xfrm>
        </p:grpSpPr>
        <p:sp>
          <p:nvSpPr>
            <p:cNvPr id="8582" name="Google Shape;8582;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6"/>
          <p:cNvGrpSpPr/>
          <p:nvPr/>
        </p:nvGrpSpPr>
        <p:grpSpPr>
          <a:xfrm>
            <a:off x="3981673" y="1380303"/>
            <a:ext cx="336445" cy="354131"/>
            <a:chOff x="-33277650" y="3226875"/>
            <a:chExt cx="277275" cy="291850"/>
          </a:xfrm>
        </p:grpSpPr>
        <p:sp>
          <p:nvSpPr>
            <p:cNvPr id="8585" name="Google Shape;8585;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86"/>
          <p:cNvGrpSpPr/>
          <p:nvPr/>
        </p:nvGrpSpPr>
        <p:grpSpPr>
          <a:xfrm>
            <a:off x="3973073" y="1821587"/>
            <a:ext cx="353645" cy="353645"/>
            <a:chOff x="-33286325" y="3586425"/>
            <a:chExt cx="291450" cy="291450"/>
          </a:xfrm>
        </p:grpSpPr>
        <p:sp>
          <p:nvSpPr>
            <p:cNvPr id="8593" name="Google Shape;8593;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6"/>
          <p:cNvGrpSpPr/>
          <p:nvPr/>
        </p:nvGrpSpPr>
        <p:grpSpPr>
          <a:xfrm>
            <a:off x="3973073" y="2255969"/>
            <a:ext cx="353645" cy="355557"/>
            <a:chOff x="-33286325" y="3944800"/>
            <a:chExt cx="291450" cy="293025"/>
          </a:xfrm>
        </p:grpSpPr>
        <p:sp>
          <p:nvSpPr>
            <p:cNvPr id="8599" name="Google Shape;8599;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6"/>
          <p:cNvGrpSpPr/>
          <p:nvPr/>
        </p:nvGrpSpPr>
        <p:grpSpPr>
          <a:xfrm>
            <a:off x="2631470" y="2729129"/>
            <a:ext cx="353645" cy="356527"/>
            <a:chOff x="-31452725" y="3191825"/>
            <a:chExt cx="291450" cy="293825"/>
          </a:xfrm>
        </p:grpSpPr>
        <p:sp>
          <p:nvSpPr>
            <p:cNvPr id="8604" name="Google Shape;8604;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86"/>
          <p:cNvGrpSpPr/>
          <p:nvPr/>
        </p:nvGrpSpPr>
        <p:grpSpPr>
          <a:xfrm>
            <a:off x="2631000" y="3200744"/>
            <a:ext cx="354586" cy="354586"/>
            <a:chOff x="-31452725" y="3551775"/>
            <a:chExt cx="292225" cy="292225"/>
          </a:xfrm>
        </p:grpSpPr>
        <p:sp>
          <p:nvSpPr>
            <p:cNvPr id="8609" name="Google Shape;8609;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86"/>
          <p:cNvGrpSpPr/>
          <p:nvPr/>
        </p:nvGrpSpPr>
        <p:grpSpPr>
          <a:xfrm>
            <a:off x="2629559" y="3664729"/>
            <a:ext cx="357468" cy="356497"/>
            <a:chOff x="-31455100" y="3909350"/>
            <a:chExt cx="294600" cy="293800"/>
          </a:xfrm>
        </p:grpSpPr>
        <p:sp>
          <p:nvSpPr>
            <p:cNvPr id="8614" name="Google Shape;8614;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86"/>
          <p:cNvGrpSpPr/>
          <p:nvPr/>
        </p:nvGrpSpPr>
        <p:grpSpPr>
          <a:xfrm>
            <a:off x="3970744" y="3665684"/>
            <a:ext cx="353645" cy="354586"/>
            <a:chOff x="-30345325" y="3918800"/>
            <a:chExt cx="291450" cy="292225"/>
          </a:xfrm>
        </p:grpSpPr>
        <p:sp>
          <p:nvSpPr>
            <p:cNvPr id="8617" name="Google Shape;8617;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6"/>
          <p:cNvGrpSpPr/>
          <p:nvPr/>
        </p:nvGrpSpPr>
        <p:grpSpPr>
          <a:xfrm>
            <a:off x="2200736" y="1380546"/>
            <a:ext cx="332593" cy="353645"/>
            <a:chOff x="-34755225" y="3202075"/>
            <a:chExt cx="274100" cy="291450"/>
          </a:xfrm>
        </p:grpSpPr>
        <p:sp>
          <p:nvSpPr>
            <p:cNvPr id="8623" name="Google Shape;8623;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6"/>
          <p:cNvGrpSpPr/>
          <p:nvPr/>
        </p:nvGrpSpPr>
        <p:grpSpPr>
          <a:xfrm>
            <a:off x="2190209" y="1821587"/>
            <a:ext cx="353645" cy="353645"/>
            <a:chOff x="-34763900" y="3561225"/>
            <a:chExt cx="291450" cy="291450"/>
          </a:xfrm>
        </p:grpSpPr>
        <p:sp>
          <p:nvSpPr>
            <p:cNvPr id="8631" name="Google Shape;8631;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4" name="Google Shape;8634;p86"/>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5" name="Google Shape;8635;p86"/>
          <p:cNvGrpSpPr/>
          <p:nvPr/>
        </p:nvGrpSpPr>
        <p:grpSpPr>
          <a:xfrm>
            <a:off x="845106" y="2730099"/>
            <a:ext cx="354586" cy="354586"/>
            <a:chOff x="-32927950" y="3227275"/>
            <a:chExt cx="292225" cy="292225"/>
          </a:xfrm>
        </p:grpSpPr>
        <p:sp>
          <p:nvSpPr>
            <p:cNvPr id="8636" name="Google Shape;8636;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86"/>
          <p:cNvGrpSpPr/>
          <p:nvPr/>
        </p:nvGrpSpPr>
        <p:grpSpPr>
          <a:xfrm>
            <a:off x="844621" y="3201213"/>
            <a:ext cx="355557" cy="353645"/>
            <a:chOff x="-32927950" y="3586425"/>
            <a:chExt cx="293025" cy="291450"/>
          </a:xfrm>
        </p:grpSpPr>
        <p:sp>
          <p:nvSpPr>
            <p:cNvPr id="8642" name="Google Shape;8642;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6"/>
          <p:cNvGrpSpPr/>
          <p:nvPr/>
        </p:nvGrpSpPr>
        <p:grpSpPr>
          <a:xfrm>
            <a:off x="845106" y="3665198"/>
            <a:ext cx="354586" cy="355557"/>
            <a:chOff x="-32927950" y="3944800"/>
            <a:chExt cx="292225" cy="293025"/>
          </a:xfrm>
        </p:grpSpPr>
        <p:sp>
          <p:nvSpPr>
            <p:cNvPr id="8648" name="Google Shape;8648;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86"/>
          <p:cNvGrpSpPr/>
          <p:nvPr/>
        </p:nvGrpSpPr>
        <p:grpSpPr>
          <a:xfrm>
            <a:off x="3073898" y="2730449"/>
            <a:ext cx="354586" cy="353888"/>
            <a:chOff x="-31094350" y="3194000"/>
            <a:chExt cx="292225" cy="291650"/>
          </a:xfrm>
        </p:grpSpPr>
        <p:sp>
          <p:nvSpPr>
            <p:cNvPr id="8658" name="Google Shape;8658;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86"/>
          <p:cNvGrpSpPr/>
          <p:nvPr/>
        </p:nvGrpSpPr>
        <p:grpSpPr>
          <a:xfrm>
            <a:off x="3074368" y="3200941"/>
            <a:ext cx="353645" cy="354191"/>
            <a:chOff x="-31093575" y="3552550"/>
            <a:chExt cx="291450" cy="291900"/>
          </a:xfrm>
        </p:grpSpPr>
        <p:sp>
          <p:nvSpPr>
            <p:cNvPr id="8667" name="Google Shape;8667;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86"/>
          <p:cNvGrpSpPr/>
          <p:nvPr/>
        </p:nvGrpSpPr>
        <p:grpSpPr>
          <a:xfrm>
            <a:off x="3074368" y="3666169"/>
            <a:ext cx="353645" cy="353615"/>
            <a:chOff x="-31093575" y="3911725"/>
            <a:chExt cx="291450" cy="291425"/>
          </a:xfrm>
        </p:grpSpPr>
        <p:sp>
          <p:nvSpPr>
            <p:cNvPr id="8672" name="Google Shape;8672;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86"/>
          <p:cNvGrpSpPr/>
          <p:nvPr/>
        </p:nvGrpSpPr>
        <p:grpSpPr>
          <a:xfrm>
            <a:off x="2183798" y="4123136"/>
            <a:ext cx="356497" cy="354586"/>
            <a:chOff x="-29946000" y="3183175"/>
            <a:chExt cx="293800" cy="292225"/>
          </a:xfrm>
        </p:grpSpPr>
        <p:sp>
          <p:nvSpPr>
            <p:cNvPr id="8675" name="Google Shape;8675;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86"/>
          <p:cNvGrpSpPr/>
          <p:nvPr/>
        </p:nvGrpSpPr>
        <p:grpSpPr>
          <a:xfrm>
            <a:off x="2628330" y="1380289"/>
            <a:ext cx="358408" cy="354161"/>
            <a:chOff x="-34408675" y="3202075"/>
            <a:chExt cx="295375" cy="291875"/>
          </a:xfrm>
        </p:grpSpPr>
        <p:sp>
          <p:nvSpPr>
            <p:cNvPr id="8682" name="Google Shape;8682;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86"/>
          <p:cNvGrpSpPr/>
          <p:nvPr/>
        </p:nvGrpSpPr>
        <p:grpSpPr>
          <a:xfrm>
            <a:off x="2630241" y="1820283"/>
            <a:ext cx="354586" cy="356254"/>
            <a:chOff x="-34405525" y="3558075"/>
            <a:chExt cx="292225" cy="293600"/>
          </a:xfrm>
        </p:grpSpPr>
        <p:sp>
          <p:nvSpPr>
            <p:cNvPr id="8687" name="Google Shape;8687;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6"/>
          <p:cNvGrpSpPr/>
          <p:nvPr/>
        </p:nvGrpSpPr>
        <p:grpSpPr>
          <a:xfrm>
            <a:off x="2629755" y="2256940"/>
            <a:ext cx="355557" cy="353615"/>
            <a:chOff x="-34406325" y="3919600"/>
            <a:chExt cx="293025" cy="291425"/>
          </a:xfrm>
        </p:grpSpPr>
        <p:sp>
          <p:nvSpPr>
            <p:cNvPr id="8691" name="Google Shape;8691;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86"/>
          <p:cNvGrpSpPr/>
          <p:nvPr/>
        </p:nvGrpSpPr>
        <p:grpSpPr>
          <a:xfrm>
            <a:off x="1293653" y="2736303"/>
            <a:ext cx="353645" cy="342179"/>
            <a:chOff x="-32568800" y="3232000"/>
            <a:chExt cx="291450" cy="282000"/>
          </a:xfrm>
        </p:grpSpPr>
        <p:sp>
          <p:nvSpPr>
            <p:cNvPr id="8699" name="Google Shape;8699;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86"/>
          <p:cNvGrpSpPr/>
          <p:nvPr/>
        </p:nvGrpSpPr>
        <p:grpSpPr>
          <a:xfrm>
            <a:off x="1293183" y="3201213"/>
            <a:ext cx="354586" cy="353645"/>
            <a:chOff x="-32569575" y="3586425"/>
            <a:chExt cx="292225" cy="291450"/>
          </a:xfrm>
        </p:grpSpPr>
        <p:sp>
          <p:nvSpPr>
            <p:cNvPr id="8702" name="Google Shape;8702;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6"/>
          <p:cNvGrpSpPr/>
          <p:nvPr/>
        </p:nvGrpSpPr>
        <p:grpSpPr>
          <a:xfrm>
            <a:off x="1284098" y="3665805"/>
            <a:ext cx="372756" cy="354343"/>
            <a:chOff x="-32576675" y="3944600"/>
            <a:chExt cx="307200" cy="292025"/>
          </a:xfrm>
        </p:grpSpPr>
        <p:sp>
          <p:nvSpPr>
            <p:cNvPr id="8705" name="Google Shape;8705;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86"/>
          <p:cNvGrpSpPr/>
          <p:nvPr/>
        </p:nvGrpSpPr>
        <p:grpSpPr>
          <a:xfrm>
            <a:off x="3529065" y="2730100"/>
            <a:ext cx="354586" cy="354586"/>
            <a:chOff x="-30735200" y="3192625"/>
            <a:chExt cx="292225" cy="292225"/>
          </a:xfrm>
        </p:grpSpPr>
        <p:sp>
          <p:nvSpPr>
            <p:cNvPr id="8708" name="Google Shape;8708;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86"/>
          <p:cNvGrpSpPr/>
          <p:nvPr/>
        </p:nvGrpSpPr>
        <p:grpSpPr>
          <a:xfrm>
            <a:off x="3529065" y="3201532"/>
            <a:ext cx="354586" cy="353008"/>
            <a:chOff x="-30735200" y="3552550"/>
            <a:chExt cx="292225" cy="290925"/>
          </a:xfrm>
        </p:grpSpPr>
        <p:sp>
          <p:nvSpPr>
            <p:cNvPr id="8716" name="Google Shape;8716;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86"/>
          <p:cNvGrpSpPr/>
          <p:nvPr/>
        </p:nvGrpSpPr>
        <p:grpSpPr>
          <a:xfrm>
            <a:off x="3529065" y="3666154"/>
            <a:ext cx="354586" cy="353645"/>
            <a:chOff x="-30735200" y="3910925"/>
            <a:chExt cx="292225" cy="291450"/>
          </a:xfrm>
        </p:grpSpPr>
        <p:sp>
          <p:nvSpPr>
            <p:cNvPr id="8719" name="Google Shape;8719;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1" name="Google Shape;8721;p86"/>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2" name="Google Shape;8722;p86"/>
          <p:cNvGrpSpPr/>
          <p:nvPr/>
        </p:nvGrpSpPr>
        <p:grpSpPr>
          <a:xfrm>
            <a:off x="4882910" y="1379021"/>
            <a:ext cx="358971" cy="359224"/>
            <a:chOff x="-57956275" y="3197925"/>
            <a:chExt cx="319000" cy="319225"/>
          </a:xfrm>
        </p:grpSpPr>
        <p:sp>
          <p:nvSpPr>
            <p:cNvPr id="8723" name="Google Shape;8723;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86"/>
          <p:cNvGrpSpPr/>
          <p:nvPr/>
        </p:nvGrpSpPr>
        <p:grpSpPr>
          <a:xfrm>
            <a:off x="4905064" y="1835446"/>
            <a:ext cx="314662" cy="358971"/>
            <a:chOff x="-57940525" y="3590375"/>
            <a:chExt cx="279625" cy="319000"/>
          </a:xfrm>
        </p:grpSpPr>
        <p:sp>
          <p:nvSpPr>
            <p:cNvPr id="8731" name="Google Shape;8731;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6"/>
          <p:cNvGrpSpPr/>
          <p:nvPr/>
        </p:nvGrpSpPr>
        <p:grpSpPr>
          <a:xfrm>
            <a:off x="4875945" y="2276817"/>
            <a:ext cx="358099" cy="358999"/>
            <a:chOff x="-57959425" y="3982600"/>
            <a:chExt cx="318225" cy="319025"/>
          </a:xfrm>
        </p:grpSpPr>
        <p:sp>
          <p:nvSpPr>
            <p:cNvPr id="8737" name="Google Shape;8737;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86"/>
          <p:cNvGrpSpPr/>
          <p:nvPr/>
        </p:nvGrpSpPr>
        <p:grpSpPr>
          <a:xfrm>
            <a:off x="7076112" y="1380146"/>
            <a:ext cx="357226" cy="357226"/>
            <a:chOff x="-55987225" y="3198925"/>
            <a:chExt cx="317450" cy="317450"/>
          </a:xfrm>
        </p:grpSpPr>
        <p:sp>
          <p:nvSpPr>
            <p:cNvPr id="8742" name="Google Shape;8742;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86"/>
          <p:cNvGrpSpPr/>
          <p:nvPr/>
        </p:nvGrpSpPr>
        <p:grpSpPr>
          <a:xfrm>
            <a:off x="7076112" y="1836178"/>
            <a:ext cx="357226" cy="357367"/>
            <a:chOff x="-55987225" y="3591025"/>
            <a:chExt cx="317450" cy="317575"/>
          </a:xfrm>
        </p:grpSpPr>
        <p:sp>
          <p:nvSpPr>
            <p:cNvPr id="8747" name="Google Shape;8747;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6"/>
          <p:cNvGrpSpPr/>
          <p:nvPr/>
        </p:nvGrpSpPr>
        <p:grpSpPr>
          <a:xfrm>
            <a:off x="7090027" y="2276817"/>
            <a:ext cx="358999" cy="358999"/>
            <a:chOff x="-55988800" y="3982600"/>
            <a:chExt cx="319025" cy="319025"/>
          </a:xfrm>
        </p:grpSpPr>
        <p:sp>
          <p:nvSpPr>
            <p:cNvPr id="8753" name="Google Shape;8753;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86"/>
          <p:cNvGrpSpPr/>
          <p:nvPr/>
        </p:nvGrpSpPr>
        <p:grpSpPr>
          <a:xfrm>
            <a:off x="5748546" y="2734774"/>
            <a:ext cx="356326" cy="358971"/>
            <a:chOff x="-54026025" y="3192625"/>
            <a:chExt cx="316650" cy="319000"/>
          </a:xfrm>
        </p:grpSpPr>
        <p:sp>
          <p:nvSpPr>
            <p:cNvPr id="8759" name="Google Shape;8759;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86"/>
          <p:cNvGrpSpPr/>
          <p:nvPr/>
        </p:nvGrpSpPr>
        <p:grpSpPr>
          <a:xfrm>
            <a:off x="5768492" y="3205748"/>
            <a:ext cx="316434" cy="358099"/>
            <a:chOff x="-54007925" y="3584850"/>
            <a:chExt cx="281200" cy="318225"/>
          </a:xfrm>
        </p:grpSpPr>
        <p:sp>
          <p:nvSpPr>
            <p:cNvPr id="8768" name="Google Shape;8768;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86"/>
          <p:cNvGrpSpPr/>
          <p:nvPr/>
        </p:nvGrpSpPr>
        <p:grpSpPr>
          <a:xfrm>
            <a:off x="5768492" y="3667633"/>
            <a:ext cx="316434" cy="358914"/>
            <a:chOff x="-54007925" y="3975575"/>
            <a:chExt cx="281200" cy="318950"/>
          </a:xfrm>
        </p:grpSpPr>
        <p:sp>
          <p:nvSpPr>
            <p:cNvPr id="8775" name="Google Shape;8775;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86"/>
          <p:cNvGrpSpPr/>
          <p:nvPr/>
        </p:nvGrpSpPr>
        <p:grpSpPr>
          <a:xfrm>
            <a:off x="8003359" y="2752104"/>
            <a:ext cx="274770" cy="358492"/>
            <a:chOff x="-52005775" y="3208025"/>
            <a:chExt cx="244175" cy="318575"/>
          </a:xfrm>
        </p:grpSpPr>
        <p:sp>
          <p:nvSpPr>
            <p:cNvPr id="8780" name="Google Shape;8780;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86"/>
          <p:cNvGrpSpPr/>
          <p:nvPr/>
        </p:nvGrpSpPr>
        <p:grpSpPr>
          <a:xfrm>
            <a:off x="5309825" y="1380146"/>
            <a:ext cx="358099" cy="358099"/>
            <a:chOff x="-57568775" y="3198925"/>
            <a:chExt cx="318225" cy="318225"/>
          </a:xfrm>
        </p:grpSpPr>
        <p:sp>
          <p:nvSpPr>
            <p:cNvPr id="8792" name="Google Shape;8792;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86"/>
          <p:cNvGrpSpPr/>
          <p:nvPr/>
        </p:nvGrpSpPr>
        <p:grpSpPr>
          <a:xfrm>
            <a:off x="5331543" y="1835446"/>
            <a:ext cx="314662" cy="358099"/>
            <a:chOff x="-57549075" y="3590375"/>
            <a:chExt cx="279625" cy="318225"/>
          </a:xfrm>
        </p:grpSpPr>
        <p:sp>
          <p:nvSpPr>
            <p:cNvPr id="8799" name="Google Shape;8799;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6"/>
          <p:cNvGrpSpPr/>
          <p:nvPr/>
        </p:nvGrpSpPr>
        <p:grpSpPr>
          <a:xfrm>
            <a:off x="5323740" y="2276817"/>
            <a:ext cx="359871" cy="359871"/>
            <a:chOff x="-57570350" y="3982600"/>
            <a:chExt cx="319800" cy="319800"/>
          </a:xfrm>
        </p:grpSpPr>
        <p:sp>
          <p:nvSpPr>
            <p:cNvPr id="8804" name="Google Shape;8804;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86"/>
          <p:cNvGrpSpPr/>
          <p:nvPr/>
        </p:nvGrpSpPr>
        <p:grpSpPr>
          <a:xfrm>
            <a:off x="7538779" y="1379246"/>
            <a:ext cx="314662" cy="358999"/>
            <a:chOff x="-55576850" y="3198125"/>
            <a:chExt cx="279625" cy="319025"/>
          </a:xfrm>
        </p:grpSpPr>
        <p:sp>
          <p:nvSpPr>
            <p:cNvPr id="8809" name="Google Shape;8809;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86"/>
          <p:cNvGrpSpPr/>
          <p:nvPr/>
        </p:nvGrpSpPr>
        <p:grpSpPr>
          <a:xfrm>
            <a:off x="7516174" y="1835221"/>
            <a:ext cx="359871" cy="358324"/>
            <a:chOff x="-55596550" y="3590175"/>
            <a:chExt cx="319800" cy="318425"/>
          </a:xfrm>
        </p:grpSpPr>
        <p:sp>
          <p:nvSpPr>
            <p:cNvPr id="8814" name="Google Shape;8814;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86"/>
          <p:cNvGrpSpPr/>
          <p:nvPr/>
        </p:nvGrpSpPr>
        <p:grpSpPr>
          <a:xfrm>
            <a:off x="7531412" y="2276564"/>
            <a:ext cx="358999" cy="359252"/>
            <a:chOff x="-55595775" y="3982375"/>
            <a:chExt cx="319025" cy="319250"/>
          </a:xfrm>
        </p:grpSpPr>
        <p:sp>
          <p:nvSpPr>
            <p:cNvPr id="8819" name="Google Shape;8819;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5" name="Google Shape;8825;p86"/>
          <p:cNvGrpSpPr/>
          <p:nvPr/>
        </p:nvGrpSpPr>
        <p:grpSpPr>
          <a:xfrm>
            <a:off x="6188595" y="2734774"/>
            <a:ext cx="358999" cy="358099"/>
            <a:chOff x="-53635375" y="3192625"/>
            <a:chExt cx="319025" cy="318225"/>
          </a:xfrm>
        </p:grpSpPr>
        <p:sp>
          <p:nvSpPr>
            <p:cNvPr id="8826" name="Google Shape;8826;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6"/>
          <p:cNvGrpSpPr/>
          <p:nvPr/>
        </p:nvGrpSpPr>
        <p:grpSpPr>
          <a:xfrm>
            <a:off x="6210763" y="3205748"/>
            <a:ext cx="314662" cy="358999"/>
            <a:chOff x="-53615675" y="3584850"/>
            <a:chExt cx="279625" cy="319025"/>
          </a:xfrm>
        </p:grpSpPr>
        <p:sp>
          <p:nvSpPr>
            <p:cNvPr id="8830" name="Google Shape;8830;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86"/>
          <p:cNvGrpSpPr/>
          <p:nvPr/>
        </p:nvGrpSpPr>
        <p:grpSpPr>
          <a:xfrm>
            <a:off x="6188609" y="3668674"/>
            <a:ext cx="358971" cy="357874"/>
            <a:chOff x="-53634575" y="3976500"/>
            <a:chExt cx="319000" cy="318025"/>
          </a:xfrm>
        </p:grpSpPr>
        <p:sp>
          <p:nvSpPr>
            <p:cNvPr id="8834" name="Google Shape;8834;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86"/>
          <p:cNvGrpSpPr/>
          <p:nvPr/>
        </p:nvGrpSpPr>
        <p:grpSpPr>
          <a:xfrm>
            <a:off x="7983413" y="3211628"/>
            <a:ext cx="314662" cy="358436"/>
            <a:chOff x="-52023900" y="3590075"/>
            <a:chExt cx="279625" cy="318525"/>
          </a:xfrm>
        </p:grpSpPr>
        <p:sp>
          <p:nvSpPr>
            <p:cNvPr id="8843" name="Google Shape;8843;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86"/>
          <p:cNvGrpSpPr/>
          <p:nvPr/>
        </p:nvGrpSpPr>
        <p:grpSpPr>
          <a:xfrm>
            <a:off x="5746654" y="1380146"/>
            <a:ext cx="358971" cy="358971"/>
            <a:chOff x="-57173375" y="3198925"/>
            <a:chExt cx="319000" cy="319000"/>
          </a:xfrm>
        </p:grpSpPr>
        <p:sp>
          <p:nvSpPr>
            <p:cNvPr id="8851" name="Google Shape;8851;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86"/>
          <p:cNvGrpSpPr/>
          <p:nvPr/>
        </p:nvGrpSpPr>
        <p:grpSpPr>
          <a:xfrm>
            <a:off x="5747541" y="1857587"/>
            <a:ext cx="357198" cy="314690"/>
            <a:chOff x="-57176525" y="3610050"/>
            <a:chExt cx="317425" cy="279650"/>
          </a:xfrm>
        </p:grpSpPr>
        <p:sp>
          <p:nvSpPr>
            <p:cNvPr id="8856" name="Google Shape;8856;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86"/>
          <p:cNvGrpSpPr/>
          <p:nvPr/>
        </p:nvGrpSpPr>
        <p:grpSpPr>
          <a:xfrm>
            <a:off x="7957995" y="1380146"/>
            <a:ext cx="358099" cy="356326"/>
            <a:chOff x="-55202750" y="3198925"/>
            <a:chExt cx="318225" cy="316650"/>
          </a:xfrm>
        </p:grpSpPr>
        <p:sp>
          <p:nvSpPr>
            <p:cNvPr id="8862" name="Google Shape;8862;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6"/>
          <p:cNvGrpSpPr/>
          <p:nvPr/>
        </p:nvGrpSpPr>
        <p:grpSpPr>
          <a:xfrm>
            <a:off x="7968629" y="1835446"/>
            <a:ext cx="336830" cy="358099"/>
            <a:chOff x="-55194875" y="3590375"/>
            <a:chExt cx="299325" cy="318225"/>
          </a:xfrm>
        </p:grpSpPr>
        <p:sp>
          <p:nvSpPr>
            <p:cNvPr id="8865" name="Google Shape;8865;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86"/>
          <p:cNvGrpSpPr/>
          <p:nvPr/>
        </p:nvGrpSpPr>
        <p:grpSpPr>
          <a:xfrm>
            <a:off x="7973247" y="2277717"/>
            <a:ext cx="357198" cy="357198"/>
            <a:chOff x="-55203525" y="3983400"/>
            <a:chExt cx="317425" cy="317425"/>
          </a:xfrm>
        </p:grpSpPr>
        <p:sp>
          <p:nvSpPr>
            <p:cNvPr id="8871" name="Google Shape;8871;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86"/>
          <p:cNvGrpSpPr/>
          <p:nvPr/>
        </p:nvGrpSpPr>
        <p:grpSpPr>
          <a:xfrm>
            <a:off x="6639727" y="2734774"/>
            <a:ext cx="335930" cy="358971"/>
            <a:chOff x="-53232900" y="3192625"/>
            <a:chExt cx="298525" cy="319000"/>
          </a:xfrm>
        </p:grpSpPr>
        <p:sp>
          <p:nvSpPr>
            <p:cNvPr id="8875" name="Google Shape;8875;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86"/>
          <p:cNvGrpSpPr/>
          <p:nvPr/>
        </p:nvGrpSpPr>
        <p:grpSpPr>
          <a:xfrm>
            <a:off x="6629093" y="3205748"/>
            <a:ext cx="357198" cy="356326"/>
            <a:chOff x="-53242350" y="3584850"/>
            <a:chExt cx="317425" cy="316650"/>
          </a:xfrm>
        </p:grpSpPr>
        <p:sp>
          <p:nvSpPr>
            <p:cNvPr id="8884" name="Google Shape;8884;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86"/>
          <p:cNvGrpSpPr/>
          <p:nvPr/>
        </p:nvGrpSpPr>
        <p:grpSpPr>
          <a:xfrm>
            <a:off x="6650362" y="3668449"/>
            <a:ext cx="314662" cy="358999"/>
            <a:chOff x="-53224225" y="3976300"/>
            <a:chExt cx="279625" cy="319025"/>
          </a:xfrm>
        </p:grpSpPr>
        <p:sp>
          <p:nvSpPr>
            <p:cNvPr id="8890" name="Google Shape;8890;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86"/>
          <p:cNvGrpSpPr/>
          <p:nvPr/>
        </p:nvGrpSpPr>
        <p:grpSpPr>
          <a:xfrm>
            <a:off x="7961258" y="3676129"/>
            <a:ext cx="358971" cy="358408"/>
            <a:chOff x="-52043575" y="3983125"/>
            <a:chExt cx="319000" cy="318500"/>
          </a:xfrm>
        </p:grpSpPr>
        <p:sp>
          <p:nvSpPr>
            <p:cNvPr id="8898" name="Google Shape;8898;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86"/>
          <p:cNvGrpSpPr/>
          <p:nvPr/>
        </p:nvGrpSpPr>
        <p:grpSpPr>
          <a:xfrm>
            <a:off x="6215199" y="1380146"/>
            <a:ext cx="314662" cy="358971"/>
            <a:chOff x="-56766175" y="3198925"/>
            <a:chExt cx="279625" cy="319000"/>
          </a:xfrm>
        </p:grpSpPr>
        <p:sp>
          <p:nvSpPr>
            <p:cNvPr id="8908" name="Google Shape;8908;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86"/>
          <p:cNvGrpSpPr/>
          <p:nvPr/>
        </p:nvGrpSpPr>
        <p:grpSpPr>
          <a:xfrm>
            <a:off x="6214313" y="1835446"/>
            <a:ext cx="316434" cy="358099"/>
            <a:chOff x="-56766175" y="3590375"/>
            <a:chExt cx="281200" cy="318225"/>
          </a:xfrm>
        </p:grpSpPr>
        <p:sp>
          <p:nvSpPr>
            <p:cNvPr id="8916" name="Google Shape;8916;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86"/>
          <p:cNvGrpSpPr/>
          <p:nvPr/>
        </p:nvGrpSpPr>
        <p:grpSpPr>
          <a:xfrm>
            <a:off x="6251269" y="2276817"/>
            <a:ext cx="272126" cy="358099"/>
            <a:chOff x="-56747275" y="3982600"/>
            <a:chExt cx="241825" cy="318225"/>
          </a:xfrm>
        </p:grpSpPr>
        <p:sp>
          <p:nvSpPr>
            <p:cNvPr id="8921" name="Google Shape;8921;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86"/>
          <p:cNvGrpSpPr/>
          <p:nvPr/>
        </p:nvGrpSpPr>
        <p:grpSpPr>
          <a:xfrm>
            <a:off x="4859020" y="3219055"/>
            <a:ext cx="358999" cy="342991"/>
            <a:chOff x="-54812875" y="3596675"/>
            <a:chExt cx="319025" cy="304800"/>
          </a:xfrm>
        </p:grpSpPr>
        <p:sp>
          <p:nvSpPr>
            <p:cNvPr id="8929" name="Google Shape;8929;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6" name="Google Shape;8936;p86"/>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6"/>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8" name="Google Shape;8938;p86"/>
          <p:cNvGrpSpPr/>
          <p:nvPr/>
        </p:nvGrpSpPr>
        <p:grpSpPr>
          <a:xfrm>
            <a:off x="4881188" y="3675538"/>
            <a:ext cx="314662" cy="358099"/>
            <a:chOff x="-54793175" y="3982600"/>
            <a:chExt cx="279625" cy="318225"/>
          </a:xfrm>
        </p:grpSpPr>
        <p:sp>
          <p:nvSpPr>
            <p:cNvPr id="8939" name="Google Shape;8939;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86"/>
          <p:cNvGrpSpPr/>
          <p:nvPr/>
        </p:nvGrpSpPr>
        <p:grpSpPr>
          <a:xfrm>
            <a:off x="7092647" y="2734774"/>
            <a:ext cx="314662" cy="358099"/>
            <a:chOff x="-52832000" y="3192625"/>
            <a:chExt cx="279625" cy="318225"/>
          </a:xfrm>
        </p:grpSpPr>
        <p:sp>
          <p:nvSpPr>
            <p:cNvPr id="8947" name="Google Shape;8947;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86"/>
          <p:cNvGrpSpPr/>
          <p:nvPr/>
        </p:nvGrpSpPr>
        <p:grpSpPr>
          <a:xfrm>
            <a:off x="5779179" y="2276142"/>
            <a:ext cx="323524" cy="358774"/>
            <a:chOff x="-57162350" y="3982000"/>
            <a:chExt cx="287500" cy="318825"/>
          </a:xfrm>
        </p:grpSpPr>
        <p:sp>
          <p:nvSpPr>
            <p:cNvPr id="8956" name="Google Shape;8956;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86"/>
          <p:cNvGrpSpPr/>
          <p:nvPr/>
        </p:nvGrpSpPr>
        <p:grpSpPr>
          <a:xfrm>
            <a:off x="7070492" y="3206648"/>
            <a:ext cx="358971" cy="357198"/>
            <a:chOff x="-52851675" y="3585650"/>
            <a:chExt cx="319000" cy="317425"/>
          </a:xfrm>
        </p:grpSpPr>
        <p:sp>
          <p:nvSpPr>
            <p:cNvPr id="8965" name="Google Shape;8965;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86"/>
          <p:cNvGrpSpPr/>
          <p:nvPr/>
        </p:nvGrpSpPr>
        <p:grpSpPr>
          <a:xfrm>
            <a:off x="7092647" y="3668449"/>
            <a:ext cx="314662" cy="358999"/>
            <a:chOff x="-52832000" y="3976300"/>
            <a:chExt cx="279625" cy="319025"/>
          </a:xfrm>
        </p:grpSpPr>
        <p:sp>
          <p:nvSpPr>
            <p:cNvPr id="8972" name="Google Shape;8972;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86"/>
          <p:cNvGrpSpPr/>
          <p:nvPr/>
        </p:nvGrpSpPr>
        <p:grpSpPr>
          <a:xfrm>
            <a:off x="6209853" y="4123097"/>
            <a:ext cx="316434" cy="358099"/>
            <a:chOff x="-51633225" y="3198925"/>
            <a:chExt cx="281200" cy="318225"/>
          </a:xfrm>
        </p:grpSpPr>
        <p:sp>
          <p:nvSpPr>
            <p:cNvPr id="8978" name="Google Shape;8978;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6"/>
          <p:cNvGrpSpPr/>
          <p:nvPr/>
        </p:nvGrpSpPr>
        <p:grpSpPr>
          <a:xfrm>
            <a:off x="6628676" y="1381018"/>
            <a:ext cx="365188" cy="357226"/>
            <a:chOff x="-56396775" y="3199700"/>
            <a:chExt cx="324525" cy="317450"/>
          </a:xfrm>
        </p:grpSpPr>
        <p:sp>
          <p:nvSpPr>
            <p:cNvPr id="8986" name="Google Shape;8986;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86"/>
          <p:cNvGrpSpPr/>
          <p:nvPr/>
        </p:nvGrpSpPr>
        <p:grpSpPr>
          <a:xfrm>
            <a:off x="6631771" y="1846953"/>
            <a:ext cx="358999" cy="335958"/>
            <a:chOff x="-56394425" y="3600600"/>
            <a:chExt cx="319025" cy="298550"/>
          </a:xfrm>
        </p:grpSpPr>
        <p:sp>
          <p:nvSpPr>
            <p:cNvPr id="8993" name="Google Shape;8993;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86"/>
          <p:cNvGrpSpPr/>
          <p:nvPr/>
        </p:nvGrpSpPr>
        <p:grpSpPr>
          <a:xfrm>
            <a:off x="6662538" y="2277717"/>
            <a:ext cx="327068" cy="357198"/>
            <a:chOff x="-56379450" y="3983400"/>
            <a:chExt cx="290650" cy="317425"/>
          </a:xfrm>
        </p:grpSpPr>
        <p:sp>
          <p:nvSpPr>
            <p:cNvPr id="8997" name="Google Shape;8997;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86"/>
          <p:cNvGrpSpPr/>
          <p:nvPr/>
        </p:nvGrpSpPr>
        <p:grpSpPr>
          <a:xfrm>
            <a:off x="5326242" y="2741864"/>
            <a:ext cx="316434" cy="358971"/>
            <a:chOff x="-54401725" y="3198925"/>
            <a:chExt cx="281200" cy="319000"/>
          </a:xfrm>
        </p:grpSpPr>
        <p:sp>
          <p:nvSpPr>
            <p:cNvPr id="9006" name="Google Shape;9006;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86"/>
          <p:cNvGrpSpPr/>
          <p:nvPr/>
        </p:nvGrpSpPr>
        <p:grpSpPr>
          <a:xfrm>
            <a:off x="5327128" y="3211965"/>
            <a:ext cx="314662" cy="358099"/>
            <a:chOff x="-54401725" y="3590375"/>
            <a:chExt cx="279625" cy="318225"/>
          </a:xfrm>
        </p:grpSpPr>
        <p:sp>
          <p:nvSpPr>
            <p:cNvPr id="9018" name="Google Shape;9018;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86"/>
          <p:cNvGrpSpPr/>
          <p:nvPr/>
        </p:nvGrpSpPr>
        <p:grpSpPr>
          <a:xfrm>
            <a:off x="5324920" y="3675538"/>
            <a:ext cx="319079" cy="358099"/>
            <a:chOff x="-54403300" y="3982600"/>
            <a:chExt cx="283550" cy="318225"/>
          </a:xfrm>
        </p:grpSpPr>
        <p:sp>
          <p:nvSpPr>
            <p:cNvPr id="9025" name="Google Shape;9025;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86"/>
          <p:cNvGrpSpPr/>
          <p:nvPr/>
        </p:nvGrpSpPr>
        <p:grpSpPr>
          <a:xfrm>
            <a:off x="7512313" y="2736772"/>
            <a:ext cx="356298" cy="356973"/>
            <a:chOff x="-52458650" y="3194400"/>
            <a:chExt cx="316625" cy="317225"/>
          </a:xfrm>
        </p:grpSpPr>
        <p:sp>
          <p:nvSpPr>
            <p:cNvPr id="9031" name="Google Shape;9031;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86"/>
          <p:cNvGrpSpPr/>
          <p:nvPr/>
        </p:nvGrpSpPr>
        <p:grpSpPr>
          <a:xfrm>
            <a:off x="4881188" y="2741864"/>
            <a:ext cx="314662" cy="358971"/>
            <a:chOff x="-54793175" y="3198925"/>
            <a:chExt cx="279625" cy="319000"/>
          </a:xfrm>
        </p:grpSpPr>
        <p:sp>
          <p:nvSpPr>
            <p:cNvPr id="9040" name="Google Shape;9040;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86"/>
          <p:cNvGrpSpPr/>
          <p:nvPr/>
        </p:nvGrpSpPr>
        <p:grpSpPr>
          <a:xfrm>
            <a:off x="7521611" y="3205748"/>
            <a:ext cx="337703" cy="357845"/>
            <a:chOff x="-52450000" y="3584850"/>
            <a:chExt cx="300100" cy="318000"/>
          </a:xfrm>
        </p:grpSpPr>
        <p:sp>
          <p:nvSpPr>
            <p:cNvPr id="9048" name="Google Shape;9048;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86"/>
          <p:cNvGrpSpPr/>
          <p:nvPr/>
        </p:nvGrpSpPr>
        <p:grpSpPr>
          <a:xfrm>
            <a:off x="7533131" y="3670221"/>
            <a:ext cx="314662" cy="357226"/>
            <a:chOff x="-52440550" y="3977875"/>
            <a:chExt cx="279625" cy="317450"/>
          </a:xfrm>
        </p:grpSpPr>
        <p:sp>
          <p:nvSpPr>
            <p:cNvPr id="9056" name="Google Shape;9056;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86"/>
          <p:cNvGrpSpPr/>
          <p:nvPr/>
        </p:nvGrpSpPr>
        <p:grpSpPr>
          <a:xfrm>
            <a:off x="6645066" y="4126427"/>
            <a:ext cx="314662" cy="358999"/>
            <a:chOff x="-51623775" y="3584850"/>
            <a:chExt cx="279625" cy="319025"/>
          </a:xfrm>
        </p:grpSpPr>
        <p:sp>
          <p:nvSpPr>
            <p:cNvPr id="9065" name="Google Shape;9065;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4" name="Google Shape;9074;p86"/>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075" name="Google Shape;9075;p86"/>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42"/>
          <p:cNvSpPr txBox="1"/>
          <p:nvPr>
            <p:ph type="title"/>
          </p:nvPr>
        </p:nvSpPr>
        <p:spPr>
          <a:xfrm>
            <a:off x="726454" y="1379050"/>
            <a:ext cx="32514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845" name="Google Shape;845;p42"/>
          <p:cNvSpPr txBox="1"/>
          <p:nvPr>
            <p:ph idx="1" type="body"/>
          </p:nvPr>
        </p:nvSpPr>
        <p:spPr>
          <a:xfrm>
            <a:off x="726454" y="2297340"/>
            <a:ext cx="3251400" cy="14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846" name="Google Shape;846;p42"/>
          <p:cNvGrpSpPr/>
          <p:nvPr/>
        </p:nvGrpSpPr>
        <p:grpSpPr>
          <a:xfrm>
            <a:off x="5079450" y="1427221"/>
            <a:ext cx="2978050" cy="2565400"/>
            <a:chOff x="5079450" y="1427221"/>
            <a:chExt cx="2978050" cy="2565400"/>
          </a:xfrm>
        </p:grpSpPr>
        <p:grpSp>
          <p:nvGrpSpPr>
            <p:cNvPr id="847" name="Google Shape;847;p42"/>
            <p:cNvGrpSpPr/>
            <p:nvPr/>
          </p:nvGrpSpPr>
          <p:grpSpPr>
            <a:xfrm>
              <a:off x="5079450" y="1427221"/>
              <a:ext cx="2978050" cy="2565400"/>
              <a:chOff x="5079450" y="1388500"/>
              <a:chExt cx="2978050" cy="2565400"/>
            </a:xfrm>
          </p:grpSpPr>
          <p:sp>
            <p:nvSpPr>
              <p:cNvPr id="848" name="Google Shape;848;p42"/>
              <p:cNvSpPr/>
              <p:nvPr/>
            </p:nvSpPr>
            <p:spPr>
              <a:xfrm>
                <a:off x="5654675" y="1388500"/>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5680525" y="2759350"/>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5796775" y="2963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5907725" y="3056450"/>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6330225" y="3056450"/>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5907725" y="3415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5907725" y="3494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5907725" y="3573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5680525" y="1424225"/>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5680525" y="1602775"/>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6071875" y="2451575"/>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6153925" y="2538200"/>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7514150" y="3391575"/>
                <a:ext cx="497750" cy="64600"/>
              </a:xfrm>
              <a:custGeom>
                <a:rect b="b" l="l" r="r" t="t"/>
                <a:pathLst>
                  <a:path extrusionOk="0" h="2584" w="1991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7512625" y="3529100"/>
                <a:ext cx="250800" cy="64625"/>
              </a:xfrm>
              <a:custGeom>
                <a:rect b="b" l="l" r="r" t="t"/>
                <a:pathLst>
                  <a:path extrusionOk="0" h="2585" w="10032">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6719661" y="1828475"/>
                <a:ext cx="864775" cy="1223450"/>
              </a:xfrm>
              <a:custGeom>
                <a:rect b="b" l="l" r="r" t="t"/>
                <a:pathLst>
                  <a:path extrusionOk="0" h="48938" w="34591">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5084000" y="2953875"/>
                <a:ext cx="505350" cy="505350"/>
              </a:xfrm>
              <a:custGeom>
                <a:rect b="b" l="l" r="r" t="t"/>
                <a:pathLst>
                  <a:path extrusionOk="0" h="20214" w="20214">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5264875" y="3084575"/>
                <a:ext cx="214300" cy="248500"/>
              </a:xfrm>
              <a:custGeom>
                <a:rect b="b" l="l" r="r" t="t"/>
                <a:pathLst>
                  <a:path extrusionOk="0" h="9940" w="8572">
                    <a:moveTo>
                      <a:pt x="0" y="0"/>
                    </a:moveTo>
                    <a:lnTo>
                      <a:pt x="0" y="4985"/>
                    </a:lnTo>
                    <a:lnTo>
                      <a:pt x="0" y="9940"/>
                    </a:lnTo>
                    <a:lnTo>
                      <a:pt x="4286" y="7447"/>
                    </a:lnTo>
                    <a:lnTo>
                      <a:pt x="8572" y="4985"/>
                    </a:lnTo>
                    <a:lnTo>
                      <a:pt x="4286" y="2523"/>
                    </a:lnTo>
                    <a:lnTo>
                      <a:pt x="0" y="0"/>
                    </a:lnTo>
                    <a:close/>
                  </a:path>
                </a:pathLst>
              </a:custGeom>
              <a:solidFill>
                <a:srgbClr val="F2F1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7071750" y="2735775"/>
                <a:ext cx="805525" cy="23255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7121900" y="2775300"/>
                <a:ext cx="170250" cy="155050"/>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7345325" y="2811000"/>
                <a:ext cx="284975" cy="25100"/>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7661425" y="2811000"/>
                <a:ext cx="142900" cy="25100"/>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7345325" y="2873325"/>
                <a:ext cx="171000" cy="24350"/>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rgbClr val="F4FDFD"/>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6850750" y="3205400"/>
                <a:ext cx="473450" cy="554725"/>
              </a:xfrm>
              <a:custGeom>
                <a:rect b="b" l="l" r="r" t="t"/>
                <a:pathLst>
                  <a:path extrusionOk="0" h="22189" w="18938">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7128125" y="3206150"/>
                <a:ext cx="277375" cy="474200"/>
              </a:xfrm>
              <a:custGeom>
                <a:rect b="b" l="l" r="r" t="t"/>
                <a:pathLst>
                  <a:path extrusionOk="0" h="18968" w="11095">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5410750" y="2275300"/>
                <a:ext cx="587425" cy="587400"/>
              </a:xfrm>
              <a:custGeom>
                <a:rect b="b" l="l" r="r" t="t"/>
                <a:pathLst>
                  <a:path extrusionOk="0" h="23496" w="23497">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5434325" y="2298075"/>
                <a:ext cx="541825" cy="541825"/>
              </a:xfrm>
              <a:custGeom>
                <a:rect b="b" l="l" r="r" t="t"/>
                <a:pathLst>
                  <a:path extrusionOk="0" h="21673" w="21673">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rgbClr val="F5F7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5434325" y="2407500"/>
                <a:ext cx="541825" cy="432400"/>
              </a:xfrm>
              <a:custGeom>
                <a:rect b="b" l="l" r="r" t="t"/>
                <a:pathLst>
                  <a:path extrusionOk="0" h="17296" w="21673">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5745125" y="2369525"/>
                <a:ext cx="125400" cy="125400"/>
              </a:xfrm>
              <a:custGeom>
                <a:rect b="b" l="l" r="r" t="t"/>
                <a:pathLst>
                  <a:path extrusionOk="0" h="5016" w="5016">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7419925" y="1495650"/>
                <a:ext cx="637575" cy="63757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7537700" y="1604300"/>
                <a:ext cx="402775" cy="41950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5079450" y="1802650"/>
                <a:ext cx="852625" cy="151225"/>
              </a:xfrm>
              <a:custGeom>
                <a:rect b="b" l="l" r="r" t="t"/>
                <a:pathLst>
                  <a:path extrusionOk="0" h="6049" w="34105">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5140250" y="1868000"/>
                <a:ext cx="730275" cy="19000"/>
              </a:xfrm>
              <a:custGeom>
                <a:rect b="b" l="l" r="r" t="t"/>
                <a:pathLst>
                  <a:path extrusionOk="0" h="760" w="29211">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5140250" y="1868750"/>
                <a:ext cx="117050" cy="19025"/>
              </a:xfrm>
              <a:custGeom>
                <a:rect b="b" l="l" r="r" t="t"/>
                <a:pathLst>
                  <a:path extrusionOk="0" h="761" w="4682">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5235225" y="1852800"/>
                <a:ext cx="49425" cy="49400"/>
              </a:xfrm>
              <a:custGeom>
                <a:rect b="b" l="l" r="r" t="t"/>
                <a:pathLst>
                  <a:path extrusionOk="0" h="1976" w="1977">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42"/>
              <p:cNvGrpSpPr/>
              <p:nvPr/>
            </p:nvGrpSpPr>
            <p:grpSpPr>
              <a:xfrm>
                <a:off x="6847314" y="2023795"/>
                <a:ext cx="622391" cy="623829"/>
                <a:chOff x="5096713" y="3964200"/>
                <a:chExt cx="324500" cy="325250"/>
              </a:xfrm>
            </p:grpSpPr>
            <p:sp>
              <p:nvSpPr>
                <p:cNvPr id="883" name="Google Shape;883;p42"/>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8" name="Google Shape;888;p42"/>
            <p:cNvGrpSpPr/>
            <p:nvPr/>
          </p:nvGrpSpPr>
          <p:grpSpPr>
            <a:xfrm>
              <a:off x="6016600" y="1843700"/>
              <a:ext cx="541250" cy="541250"/>
              <a:chOff x="4166475" y="4220125"/>
              <a:chExt cx="541250" cy="541250"/>
            </a:xfrm>
          </p:grpSpPr>
          <p:sp>
            <p:nvSpPr>
              <p:cNvPr id="889" name="Google Shape;889;p42"/>
              <p:cNvSpPr/>
              <p:nvPr/>
            </p:nvSpPr>
            <p:spPr>
              <a:xfrm>
                <a:off x="4220675" y="4597075"/>
                <a:ext cx="110125" cy="110925"/>
              </a:xfrm>
              <a:custGeom>
                <a:rect b="b" l="l" r="r" t="t"/>
                <a:pathLst>
                  <a:path extrusionOk="0" h="4437" w="4405">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4542575" y="4275175"/>
                <a:ext cx="110100" cy="110925"/>
              </a:xfrm>
              <a:custGeom>
                <a:rect b="b" l="l" r="r" t="t"/>
                <a:pathLst>
                  <a:path extrusionOk="0" h="4437" w="4404">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p:nvPr/>
            </p:nvSpPr>
            <p:spPr>
              <a:xfrm>
                <a:off x="4212900" y="4273500"/>
                <a:ext cx="448400" cy="434500"/>
              </a:xfrm>
              <a:custGeom>
                <a:rect b="b" l="l" r="r" t="t"/>
                <a:pathLst>
                  <a:path extrusionOk="0" h="17380" w="17936">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2"/>
              <p:cNvSpPr/>
              <p:nvPr/>
            </p:nvSpPr>
            <p:spPr>
              <a:xfrm>
                <a:off x="4166475" y="4220125"/>
                <a:ext cx="541250" cy="541250"/>
              </a:xfrm>
              <a:custGeom>
                <a:rect b="b" l="l" r="r" t="t"/>
                <a:pathLst>
                  <a:path extrusionOk="0" h="21650" w="2165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3" name="Google Shape;893;p42"/>
          <p:cNvGrpSpPr/>
          <p:nvPr/>
        </p:nvGrpSpPr>
        <p:grpSpPr>
          <a:xfrm>
            <a:off x="4973975" y="1104475"/>
            <a:ext cx="3340050" cy="3198950"/>
            <a:chOff x="6927550" y="1252600"/>
            <a:chExt cx="3340050" cy="3198950"/>
          </a:xfrm>
        </p:grpSpPr>
        <p:sp>
          <p:nvSpPr>
            <p:cNvPr id="894" name="Google Shape;894;p42"/>
            <p:cNvSpPr/>
            <p:nvPr/>
          </p:nvSpPr>
          <p:spPr>
            <a:xfrm>
              <a:off x="6927550" y="12526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79" name="Shape 9079"/>
        <p:cNvGrpSpPr/>
        <p:nvPr/>
      </p:nvGrpSpPr>
      <p:grpSpPr>
        <a:xfrm>
          <a:off x="0" y="0"/>
          <a:ext cx="0" cy="0"/>
          <a:chOff x="0" y="0"/>
          <a:chExt cx="0" cy="0"/>
        </a:xfrm>
      </p:grpSpPr>
      <p:grpSp>
        <p:nvGrpSpPr>
          <p:cNvPr id="9080" name="Google Shape;9080;p87"/>
          <p:cNvGrpSpPr/>
          <p:nvPr/>
        </p:nvGrpSpPr>
        <p:grpSpPr>
          <a:xfrm>
            <a:off x="885675" y="1386849"/>
            <a:ext cx="276003" cy="357300"/>
            <a:chOff x="-50469125" y="3183175"/>
            <a:chExt cx="233150" cy="301825"/>
          </a:xfrm>
        </p:grpSpPr>
        <p:sp>
          <p:nvSpPr>
            <p:cNvPr id="9081" name="Google Shape;9081;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87"/>
          <p:cNvGrpSpPr/>
          <p:nvPr/>
        </p:nvGrpSpPr>
        <p:grpSpPr>
          <a:xfrm>
            <a:off x="845574" y="1822251"/>
            <a:ext cx="356205" cy="355288"/>
            <a:chOff x="-50504575" y="3550975"/>
            <a:chExt cx="300900" cy="300125"/>
          </a:xfrm>
        </p:grpSpPr>
        <p:sp>
          <p:nvSpPr>
            <p:cNvPr id="9085" name="Google Shape;9085;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87"/>
          <p:cNvGrpSpPr/>
          <p:nvPr/>
        </p:nvGrpSpPr>
        <p:grpSpPr>
          <a:xfrm>
            <a:off x="845574" y="2260493"/>
            <a:ext cx="356205" cy="354341"/>
            <a:chOff x="-50503000" y="3921175"/>
            <a:chExt cx="300900" cy="299325"/>
          </a:xfrm>
        </p:grpSpPr>
        <p:sp>
          <p:nvSpPr>
            <p:cNvPr id="9090" name="Google Shape;9090;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87"/>
          <p:cNvGrpSpPr/>
          <p:nvPr/>
        </p:nvGrpSpPr>
        <p:grpSpPr>
          <a:xfrm>
            <a:off x="3049627" y="1406411"/>
            <a:ext cx="355258" cy="356205"/>
            <a:chOff x="-48630025" y="3199700"/>
            <a:chExt cx="300100" cy="300900"/>
          </a:xfrm>
        </p:grpSpPr>
        <p:sp>
          <p:nvSpPr>
            <p:cNvPr id="9096" name="Google Shape;9096;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87"/>
          <p:cNvGrpSpPr/>
          <p:nvPr/>
        </p:nvGrpSpPr>
        <p:grpSpPr>
          <a:xfrm>
            <a:off x="3049627" y="1843707"/>
            <a:ext cx="355258" cy="355258"/>
            <a:chOff x="-48630025" y="3569100"/>
            <a:chExt cx="300100" cy="300100"/>
          </a:xfrm>
        </p:grpSpPr>
        <p:sp>
          <p:nvSpPr>
            <p:cNvPr id="9100" name="Google Shape;9100;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87"/>
          <p:cNvGrpSpPr/>
          <p:nvPr/>
        </p:nvGrpSpPr>
        <p:grpSpPr>
          <a:xfrm>
            <a:off x="3050101" y="2281003"/>
            <a:ext cx="354311" cy="353394"/>
            <a:chOff x="-48629225" y="3938500"/>
            <a:chExt cx="299300" cy="298525"/>
          </a:xfrm>
        </p:grpSpPr>
        <p:sp>
          <p:nvSpPr>
            <p:cNvPr id="9111" name="Google Shape;9111;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5" name="Google Shape;9115;p87"/>
          <p:cNvGrpSpPr/>
          <p:nvPr/>
        </p:nvGrpSpPr>
        <p:grpSpPr>
          <a:xfrm>
            <a:off x="1785504" y="2752344"/>
            <a:ext cx="311458" cy="354341"/>
            <a:chOff x="-46762575" y="3200500"/>
            <a:chExt cx="263100" cy="299325"/>
          </a:xfrm>
        </p:grpSpPr>
        <p:sp>
          <p:nvSpPr>
            <p:cNvPr id="9116" name="Google Shape;9116;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87"/>
          <p:cNvGrpSpPr/>
          <p:nvPr/>
        </p:nvGrpSpPr>
        <p:grpSpPr>
          <a:xfrm>
            <a:off x="1763589" y="3211066"/>
            <a:ext cx="355288" cy="312375"/>
            <a:chOff x="-46779900" y="3588000"/>
            <a:chExt cx="300125" cy="263875"/>
          </a:xfrm>
        </p:grpSpPr>
        <p:sp>
          <p:nvSpPr>
            <p:cNvPr id="9122" name="Google Shape;9122;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87"/>
          <p:cNvGrpSpPr/>
          <p:nvPr/>
        </p:nvGrpSpPr>
        <p:grpSpPr>
          <a:xfrm>
            <a:off x="1764062" y="3625988"/>
            <a:ext cx="354341" cy="353394"/>
            <a:chOff x="-46779100" y="3938500"/>
            <a:chExt cx="299325" cy="298525"/>
          </a:xfrm>
        </p:grpSpPr>
        <p:sp>
          <p:nvSpPr>
            <p:cNvPr id="9127" name="Google Shape;9127;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87"/>
          <p:cNvGrpSpPr/>
          <p:nvPr/>
        </p:nvGrpSpPr>
        <p:grpSpPr>
          <a:xfrm>
            <a:off x="3971800" y="2758855"/>
            <a:ext cx="355258" cy="355288"/>
            <a:chOff x="-44924250" y="3206000"/>
            <a:chExt cx="300100" cy="300125"/>
          </a:xfrm>
        </p:grpSpPr>
        <p:sp>
          <p:nvSpPr>
            <p:cNvPr id="9130" name="Google Shape;9130;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87"/>
          <p:cNvGrpSpPr/>
          <p:nvPr/>
        </p:nvGrpSpPr>
        <p:grpSpPr>
          <a:xfrm>
            <a:off x="1286286" y="1386849"/>
            <a:ext cx="355258" cy="355258"/>
            <a:chOff x="-50134375" y="3183175"/>
            <a:chExt cx="300100" cy="300100"/>
          </a:xfrm>
        </p:grpSpPr>
        <p:sp>
          <p:nvSpPr>
            <p:cNvPr id="9136" name="Google Shape;9136;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87"/>
          <p:cNvGrpSpPr/>
          <p:nvPr/>
        </p:nvGrpSpPr>
        <p:grpSpPr>
          <a:xfrm>
            <a:off x="1286286" y="1822251"/>
            <a:ext cx="355258" cy="355288"/>
            <a:chOff x="-50134375" y="3550975"/>
            <a:chExt cx="300100" cy="300125"/>
          </a:xfrm>
        </p:grpSpPr>
        <p:sp>
          <p:nvSpPr>
            <p:cNvPr id="9147" name="Google Shape;9147;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87"/>
          <p:cNvGrpSpPr/>
          <p:nvPr/>
        </p:nvGrpSpPr>
        <p:grpSpPr>
          <a:xfrm>
            <a:off x="1286286" y="2259783"/>
            <a:ext cx="355258" cy="355051"/>
            <a:chOff x="-50134375" y="3920575"/>
            <a:chExt cx="300100" cy="299925"/>
          </a:xfrm>
        </p:grpSpPr>
        <p:sp>
          <p:nvSpPr>
            <p:cNvPr id="9150" name="Google Shape;9150;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87"/>
          <p:cNvGrpSpPr/>
          <p:nvPr/>
        </p:nvGrpSpPr>
        <p:grpSpPr>
          <a:xfrm>
            <a:off x="3497010" y="1407358"/>
            <a:ext cx="357123" cy="355258"/>
            <a:chOff x="-48262200" y="3200500"/>
            <a:chExt cx="301675" cy="300100"/>
          </a:xfrm>
        </p:grpSpPr>
        <p:sp>
          <p:nvSpPr>
            <p:cNvPr id="9154" name="Google Shape;9154;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87"/>
          <p:cNvGrpSpPr/>
          <p:nvPr/>
        </p:nvGrpSpPr>
        <p:grpSpPr>
          <a:xfrm>
            <a:off x="3526383" y="1844447"/>
            <a:ext cx="298377" cy="354519"/>
            <a:chOff x="-48233050" y="3569725"/>
            <a:chExt cx="252050" cy="299475"/>
          </a:xfrm>
        </p:grpSpPr>
        <p:sp>
          <p:nvSpPr>
            <p:cNvPr id="9164" name="Google Shape;9164;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87"/>
          <p:cNvGrpSpPr/>
          <p:nvPr/>
        </p:nvGrpSpPr>
        <p:grpSpPr>
          <a:xfrm>
            <a:off x="3550148" y="2278191"/>
            <a:ext cx="250847" cy="358070"/>
            <a:chOff x="-48216525" y="3936125"/>
            <a:chExt cx="211900" cy="302475"/>
          </a:xfrm>
        </p:grpSpPr>
        <p:sp>
          <p:nvSpPr>
            <p:cNvPr id="9168" name="Google Shape;9168;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87"/>
          <p:cNvGrpSpPr/>
          <p:nvPr/>
        </p:nvGrpSpPr>
        <p:grpSpPr>
          <a:xfrm>
            <a:off x="2205866" y="2753261"/>
            <a:ext cx="355258" cy="355288"/>
            <a:chOff x="-46410500" y="3201275"/>
            <a:chExt cx="300100" cy="300125"/>
          </a:xfrm>
        </p:grpSpPr>
        <p:sp>
          <p:nvSpPr>
            <p:cNvPr id="9173" name="Google Shape;9173;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87"/>
          <p:cNvGrpSpPr/>
          <p:nvPr/>
        </p:nvGrpSpPr>
        <p:grpSpPr>
          <a:xfrm>
            <a:off x="2205866" y="3188692"/>
            <a:ext cx="355258" cy="356205"/>
            <a:chOff x="-46409700" y="3569100"/>
            <a:chExt cx="300100" cy="300900"/>
          </a:xfrm>
        </p:grpSpPr>
        <p:sp>
          <p:nvSpPr>
            <p:cNvPr id="9179" name="Google Shape;9179;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87"/>
          <p:cNvGrpSpPr/>
          <p:nvPr/>
        </p:nvGrpSpPr>
        <p:grpSpPr>
          <a:xfrm>
            <a:off x="2193747" y="3624124"/>
            <a:ext cx="379497" cy="358070"/>
            <a:chOff x="-46422300" y="3936925"/>
            <a:chExt cx="320575" cy="302475"/>
          </a:xfrm>
        </p:grpSpPr>
        <p:sp>
          <p:nvSpPr>
            <p:cNvPr id="9185" name="Google Shape;9185;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87"/>
          <p:cNvGrpSpPr/>
          <p:nvPr/>
        </p:nvGrpSpPr>
        <p:grpSpPr>
          <a:xfrm>
            <a:off x="3971326" y="3178452"/>
            <a:ext cx="356205" cy="355258"/>
            <a:chOff x="-44914800" y="3560450"/>
            <a:chExt cx="300900" cy="300100"/>
          </a:xfrm>
        </p:grpSpPr>
        <p:sp>
          <p:nvSpPr>
            <p:cNvPr id="9188" name="Google Shape;9188;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87"/>
          <p:cNvGrpSpPr/>
          <p:nvPr/>
        </p:nvGrpSpPr>
        <p:grpSpPr>
          <a:xfrm>
            <a:off x="1726378" y="1387086"/>
            <a:ext cx="354311" cy="354104"/>
            <a:chOff x="-49764975" y="3183375"/>
            <a:chExt cx="299300" cy="299125"/>
          </a:xfrm>
        </p:grpSpPr>
        <p:sp>
          <p:nvSpPr>
            <p:cNvPr id="9194" name="Google Shape;9194;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87"/>
          <p:cNvGrpSpPr/>
          <p:nvPr/>
        </p:nvGrpSpPr>
        <p:grpSpPr>
          <a:xfrm>
            <a:off x="1726378" y="1822547"/>
            <a:ext cx="354311" cy="355909"/>
            <a:chOff x="-49764975" y="3551225"/>
            <a:chExt cx="299300" cy="300650"/>
          </a:xfrm>
        </p:grpSpPr>
        <p:sp>
          <p:nvSpPr>
            <p:cNvPr id="9204" name="Google Shape;9204;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87"/>
          <p:cNvGrpSpPr/>
          <p:nvPr/>
        </p:nvGrpSpPr>
        <p:grpSpPr>
          <a:xfrm>
            <a:off x="1724040" y="2259310"/>
            <a:ext cx="358987" cy="355525"/>
            <a:chOff x="-49766550" y="3920175"/>
            <a:chExt cx="303250" cy="300325"/>
          </a:xfrm>
        </p:grpSpPr>
        <p:sp>
          <p:nvSpPr>
            <p:cNvPr id="9216" name="Google Shape;9216;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87"/>
          <p:cNvGrpSpPr/>
          <p:nvPr/>
        </p:nvGrpSpPr>
        <p:grpSpPr>
          <a:xfrm>
            <a:off x="3939571" y="1407358"/>
            <a:ext cx="357123" cy="354341"/>
            <a:chOff x="-47892800" y="3200500"/>
            <a:chExt cx="301675" cy="299325"/>
          </a:xfrm>
        </p:grpSpPr>
        <p:sp>
          <p:nvSpPr>
            <p:cNvPr id="9221" name="Google Shape;9221;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87"/>
          <p:cNvGrpSpPr/>
          <p:nvPr/>
        </p:nvGrpSpPr>
        <p:grpSpPr>
          <a:xfrm>
            <a:off x="4003437" y="1843707"/>
            <a:ext cx="229391" cy="355258"/>
            <a:chOff x="-47839250" y="3569100"/>
            <a:chExt cx="193775" cy="300100"/>
          </a:xfrm>
        </p:grpSpPr>
        <p:sp>
          <p:nvSpPr>
            <p:cNvPr id="9228" name="Google Shape;9228;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87"/>
          <p:cNvGrpSpPr/>
          <p:nvPr/>
        </p:nvGrpSpPr>
        <p:grpSpPr>
          <a:xfrm>
            <a:off x="3940503" y="2280056"/>
            <a:ext cx="355258" cy="356205"/>
            <a:chOff x="-47892800" y="3937700"/>
            <a:chExt cx="300100" cy="300900"/>
          </a:xfrm>
        </p:grpSpPr>
        <p:sp>
          <p:nvSpPr>
            <p:cNvPr id="9235" name="Google Shape;9235;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87"/>
          <p:cNvGrpSpPr/>
          <p:nvPr/>
        </p:nvGrpSpPr>
        <p:grpSpPr>
          <a:xfrm>
            <a:off x="2645798" y="2773770"/>
            <a:ext cx="355258" cy="311458"/>
            <a:chOff x="-46042675" y="3218600"/>
            <a:chExt cx="300100" cy="263100"/>
          </a:xfrm>
        </p:grpSpPr>
        <p:sp>
          <p:nvSpPr>
            <p:cNvPr id="9244" name="Google Shape;9244;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0" name="Google Shape;9250;p87"/>
          <p:cNvGrpSpPr/>
          <p:nvPr/>
        </p:nvGrpSpPr>
        <p:grpSpPr>
          <a:xfrm>
            <a:off x="2645798" y="3188219"/>
            <a:ext cx="355258" cy="323118"/>
            <a:chOff x="-46042675" y="3568700"/>
            <a:chExt cx="300100" cy="272950"/>
          </a:xfrm>
        </p:grpSpPr>
        <p:sp>
          <p:nvSpPr>
            <p:cNvPr id="9251" name="Google Shape;9251;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87"/>
          <p:cNvGrpSpPr/>
          <p:nvPr/>
        </p:nvGrpSpPr>
        <p:grpSpPr>
          <a:xfrm>
            <a:off x="2687749" y="3625189"/>
            <a:ext cx="271357" cy="356057"/>
            <a:chOff x="-46007225" y="3937825"/>
            <a:chExt cx="229225" cy="300775"/>
          </a:xfrm>
        </p:grpSpPr>
        <p:sp>
          <p:nvSpPr>
            <p:cNvPr id="9256" name="Google Shape;9256;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87"/>
          <p:cNvGrpSpPr/>
          <p:nvPr/>
        </p:nvGrpSpPr>
        <p:grpSpPr>
          <a:xfrm>
            <a:off x="3993241" y="3615275"/>
            <a:ext cx="312375" cy="357596"/>
            <a:chOff x="-44895900" y="3929450"/>
            <a:chExt cx="263875" cy="302075"/>
          </a:xfrm>
        </p:grpSpPr>
        <p:sp>
          <p:nvSpPr>
            <p:cNvPr id="9267" name="Google Shape;9267;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87"/>
          <p:cNvGrpSpPr/>
          <p:nvPr/>
        </p:nvGrpSpPr>
        <p:grpSpPr>
          <a:xfrm>
            <a:off x="2167060" y="1398036"/>
            <a:ext cx="356205" cy="332885"/>
            <a:chOff x="-49397175" y="3192625"/>
            <a:chExt cx="300900" cy="281200"/>
          </a:xfrm>
        </p:grpSpPr>
        <p:sp>
          <p:nvSpPr>
            <p:cNvPr id="9274" name="Google Shape;9274;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87"/>
          <p:cNvGrpSpPr/>
          <p:nvPr/>
        </p:nvGrpSpPr>
        <p:grpSpPr>
          <a:xfrm>
            <a:off x="2193163" y="1822251"/>
            <a:ext cx="304000" cy="356205"/>
            <a:chOff x="-49375900" y="3550975"/>
            <a:chExt cx="256800" cy="300900"/>
          </a:xfrm>
        </p:grpSpPr>
        <p:sp>
          <p:nvSpPr>
            <p:cNvPr id="9282" name="Google Shape;9282;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87"/>
          <p:cNvGrpSpPr/>
          <p:nvPr/>
        </p:nvGrpSpPr>
        <p:grpSpPr>
          <a:xfrm>
            <a:off x="2188516" y="2259546"/>
            <a:ext cx="313293" cy="356205"/>
            <a:chOff x="-49378250" y="3920375"/>
            <a:chExt cx="264650" cy="300900"/>
          </a:xfrm>
        </p:grpSpPr>
        <p:sp>
          <p:nvSpPr>
            <p:cNvPr id="9294" name="Google Shape;9294;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87"/>
          <p:cNvGrpSpPr/>
          <p:nvPr/>
        </p:nvGrpSpPr>
        <p:grpSpPr>
          <a:xfrm>
            <a:off x="907504" y="2752344"/>
            <a:ext cx="312375" cy="357123"/>
            <a:chOff x="-47505300" y="3200500"/>
            <a:chExt cx="263875" cy="301675"/>
          </a:xfrm>
        </p:grpSpPr>
        <p:sp>
          <p:nvSpPr>
            <p:cNvPr id="9302" name="Google Shape;9302;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87"/>
          <p:cNvGrpSpPr/>
          <p:nvPr/>
        </p:nvGrpSpPr>
        <p:grpSpPr>
          <a:xfrm>
            <a:off x="885604" y="3188692"/>
            <a:ext cx="356176" cy="355051"/>
            <a:chOff x="-47524975" y="3569100"/>
            <a:chExt cx="300875" cy="299925"/>
          </a:xfrm>
        </p:grpSpPr>
        <p:sp>
          <p:nvSpPr>
            <p:cNvPr id="9316" name="Google Shape;9316;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87"/>
          <p:cNvGrpSpPr/>
          <p:nvPr/>
        </p:nvGrpSpPr>
        <p:grpSpPr>
          <a:xfrm>
            <a:off x="886062" y="3667954"/>
            <a:ext cx="355258" cy="270410"/>
            <a:chOff x="-47523400" y="3973950"/>
            <a:chExt cx="300100" cy="228425"/>
          </a:xfrm>
        </p:grpSpPr>
        <p:sp>
          <p:nvSpPr>
            <p:cNvPr id="9322" name="Google Shape;9322;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87"/>
          <p:cNvGrpSpPr/>
          <p:nvPr/>
        </p:nvGrpSpPr>
        <p:grpSpPr>
          <a:xfrm>
            <a:off x="3091183" y="2750953"/>
            <a:ext cx="354341" cy="357596"/>
            <a:chOff x="-45673275" y="3199325"/>
            <a:chExt cx="299325" cy="302075"/>
          </a:xfrm>
        </p:grpSpPr>
        <p:sp>
          <p:nvSpPr>
            <p:cNvPr id="9328" name="Google Shape;9328;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1" name="Google Shape;9331;p87"/>
          <p:cNvGrpSpPr/>
          <p:nvPr/>
        </p:nvGrpSpPr>
        <p:grpSpPr>
          <a:xfrm>
            <a:off x="3090251" y="3209202"/>
            <a:ext cx="356205" cy="314240"/>
            <a:chOff x="-45674075" y="3586425"/>
            <a:chExt cx="300900" cy="265450"/>
          </a:xfrm>
        </p:grpSpPr>
        <p:sp>
          <p:nvSpPr>
            <p:cNvPr id="9332" name="Google Shape;9332;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87"/>
          <p:cNvGrpSpPr/>
          <p:nvPr/>
        </p:nvGrpSpPr>
        <p:grpSpPr>
          <a:xfrm>
            <a:off x="3091183" y="3625041"/>
            <a:ext cx="354341" cy="356205"/>
            <a:chOff x="-45673275" y="3937700"/>
            <a:chExt cx="299325" cy="300900"/>
          </a:xfrm>
        </p:grpSpPr>
        <p:sp>
          <p:nvSpPr>
            <p:cNvPr id="9335" name="Google Shape;9335;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87"/>
          <p:cNvGrpSpPr/>
          <p:nvPr/>
        </p:nvGrpSpPr>
        <p:grpSpPr>
          <a:xfrm>
            <a:off x="2205349" y="4117825"/>
            <a:ext cx="356205" cy="356205"/>
            <a:chOff x="-44512325" y="3176075"/>
            <a:chExt cx="300900" cy="300900"/>
          </a:xfrm>
        </p:grpSpPr>
        <p:sp>
          <p:nvSpPr>
            <p:cNvPr id="9342" name="Google Shape;9342;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87"/>
          <p:cNvGrpSpPr/>
          <p:nvPr/>
        </p:nvGrpSpPr>
        <p:grpSpPr>
          <a:xfrm>
            <a:off x="2608689" y="1386849"/>
            <a:ext cx="354341" cy="354341"/>
            <a:chOff x="-49027775" y="3183175"/>
            <a:chExt cx="299325" cy="299325"/>
          </a:xfrm>
        </p:grpSpPr>
        <p:sp>
          <p:nvSpPr>
            <p:cNvPr id="9346" name="Google Shape;9346;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87"/>
          <p:cNvGrpSpPr/>
          <p:nvPr/>
        </p:nvGrpSpPr>
        <p:grpSpPr>
          <a:xfrm>
            <a:off x="2608230" y="1822251"/>
            <a:ext cx="355258" cy="357152"/>
            <a:chOff x="-49027775" y="3550975"/>
            <a:chExt cx="300100" cy="301700"/>
          </a:xfrm>
        </p:grpSpPr>
        <p:sp>
          <p:nvSpPr>
            <p:cNvPr id="9351" name="Google Shape;9351;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87"/>
          <p:cNvGrpSpPr/>
          <p:nvPr/>
        </p:nvGrpSpPr>
        <p:grpSpPr>
          <a:xfrm>
            <a:off x="2606306" y="2259310"/>
            <a:ext cx="359106" cy="355525"/>
            <a:chOff x="-49031025" y="3920175"/>
            <a:chExt cx="303350" cy="300325"/>
          </a:xfrm>
        </p:grpSpPr>
        <p:sp>
          <p:nvSpPr>
            <p:cNvPr id="9362" name="Google Shape;9362;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8" name="Google Shape;9368;p87"/>
          <p:cNvGrpSpPr/>
          <p:nvPr/>
        </p:nvGrpSpPr>
        <p:grpSpPr>
          <a:xfrm>
            <a:off x="1322411" y="2752344"/>
            <a:ext cx="356176" cy="354341"/>
            <a:chOff x="-47155575" y="3200500"/>
            <a:chExt cx="300875" cy="299325"/>
          </a:xfrm>
        </p:grpSpPr>
        <p:sp>
          <p:nvSpPr>
            <p:cNvPr id="9369" name="Google Shape;9369;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87"/>
          <p:cNvGrpSpPr/>
          <p:nvPr/>
        </p:nvGrpSpPr>
        <p:grpSpPr>
          <a:xfrm>
            <a:off x="1322870" y="3188692"/>
            <a:ext cx="355258" cy="355258"/>
            <a:chOff x="-47154800" y="3569100"/>
            <a:chExt cx="300100" cy="300100"/>
          </a:xfrm>
        </p:grpSpPr>
        <p:sp>
          <p:nvSpPr>
            <p:cNvPr id="9376" name="Google Shape;9376;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87"/>
          <p:cNvGrpSpPr/>
          <p:nvPr/>
        </p:nvGrpSpPr>
        <p:grpSpPr>
          <a:xfrm>
            <a:off x="1323343" y="3626905"/>
            <a:ext cx="354311" cy="353423"/>
            <a:chOff x="-47154000" y="3939275"/>
            <a:chExt cx="299300" cy="298550"/>
          </a:xfrm>
        </p:grpSpPr>
        <p:sp>
          <p:nvSpPr>
            <p:cNvPr id="9383" name="Google Shape;9383;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87"/>
          <p:cNvGrpSpPr/>
          <p:nvPr/>
        </p:nvGrpSpPr>
        <p:grpSpPr>
          <a:xfrm>
            <a:off x="3548633" y="2752344"/>
            <a:ext cx="312375" cy="354341"/>
            <a:chOff x="-45286550" y="3200500"/>
            <a:chExt cx="263875" cy="299325"/>
          </a:xfrm>
        </p:grpSpPr>
        <p:sp>
          <p:nvSpPr>
            <p:cNvPr id="9388" name="Google Shape;9388;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87"/>
          <p:cNvGrpSpPr/>
          <p:nvPr/>
        </p:nvGrpSpPr>
        <p:grpSpPr>
          <a:xfrm>
            <a:off x="3548633" y="3189639"/>
            <a:ext cx="312375" cy="354311"/>
            <a:chOff x="-45286550" y="3569900"/>
            <a:chExt cx="263875" cy="299300"/>
          </a:xfrm>
        </p:grpSpPr>
        <p:sp>
          <p:nvSpPr>
            <p:cNvPr id="9392" name="Google Shape;9392;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87"/>
          <p:cNvGrpSpPr/>
          <p:nvPr/>
        </p:nvGrpSpPr>
        <p:grpSpPr>
          <a:xfrm>
            <a:off x="3559820" y="3625988"/>
            <a:ext cx="290001" cy="355258"/>
            <a:chOff x="-45277900" y="3938500"/>
            <a:chExt cx="244975" cy="300100"/>
          </a:xfrm>
        </p:grpSpPr>
        <p:sp>
          <p:nvSpPr>
            <p:cNvPr id="9399" name="Google Shape;9399;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87"/>
          <p:cNvGrpSpPr/>
          <p:nvPr/>
        </p:nvGrpSpPr>
        <p:grpSpPr>
          <a:xfrm>
            <a:off x="2645769" y="4095090"/>
            <a:ext cx="355258" cy="355258"/>
            <a:chOff x="-44502875" y="3576975"/>
            <a:chExt cx="300100" cy="300100"/>
          </a:xfrm>
        </p:grpSpPr>
        <p:sp>
          <p:nvSpPr>
            <p:cNvPr id="9404" name="Google Shape;9404;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87"/>
          <p:cNvGrpSpPr/>
          <p:nvPr/>
        </p:nvGrpSpPr>
        <p:grpSpPr>
          <a:xfrm>
            <a:off x="4858981" y="1820745"/>
            <a:ext cx="356196" cy="354670"/>
            <a:chOff x="-13946200" y="3647075"/>
            <a:chExt cx="353650" cy="352100"/>
          </a:xfrm>
        </p:grpSpPr>
        <p:sp>
          <p:nvSpPr>
            <p:cNvPr id="9408" name="Google Shape;9408;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87"/>
          <p:cNvGrpSpPr/>
          <p:nvPr/>
        </p:nvGrpSpPr>
        <p:grpSpPr>
          <a:xfrm>
            <a:off x="6642374" y="1380228"/>
            <a:ext cx="357002" cy="354267"/>
            <a:chOff x="-12163025" y="3214275"/>
            <a:chExt cx="354450" cy="351700"/>
          </a:xfrm>
        </p:grpSpPr>
        <p:sp>
          <p:nvSpPr>
            <p:cNvPr id="9415" name="Google Shape;9415;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87"/>
          <p:cNvGrpSpPr/>
          <p:nvPr/>
        </p:nvGrpSpPr>
        <p:grpSpPr>
          <a:xfrm>
            <a:off x="6643154" y="1819965"/>
            <a:ext cx="355441" cy="356232"/>
            <a:chOff x="-12160675" y="3647875"/>
            <a:chExt cx="352900" cy="353650"/>
          </a:xfrm>
        </p:grpSpPr>
        <p:sp>
          <p:nvSpPr>
            <p:cNvPr id="9419" name="Google Shape;9419;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87"/>
          <p:cNvGrpSpPr/>
          <p:nvPr/>
        </p:nvGrpSpPr>
        <p:grpSpPr>
          <a:xfrm>
            <a:off x="6653870" y="2264421"/>
            <a:ext cx="354635" cy="356232"/>
            <a:chOff x="-12160675" y="4081850"/>
            <a:chExt cx="352100" cy="353650"/>
          </a:xfrm>
        </p:grpSpPr>
        <p:sp>
          <p:nvSpPr>
            <p:cNvPr id="9427" name="Google Shape;9427;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7"/>
          <p:cNvGrpSpPr/>
          <p:nvPr/>
        </p:nvGrpSpPr>
        <p:grpSpPr>
          <a:xfrm>
            <a:off x="4858836" y="2738864"/>
            <a:ext cx="355416" cy="355652"/>
            <a:chOff x="-10391650" y="3180600"/>
            <a:chExt cx="352875" cy="353075"/>
          </a:xfrm>
        </p:grpSpPr>
        <p:sp>
          <p:nvSpPr>
            <p:cNvPr id="9434" name="Google Shape;9434;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87"/>
          <p:cNvGrpSpPr/>
          <p:nvPr/>
        </p:nvGrpSpPr>
        <p:grpSpPr>
          <a:xfrm>
            <a:off x="4858835" y="3215662"/>
            <a:ext cx="354635" cy="353890"/>
            <a:chOff x="-10390875" y="3616350"/>
            <a:chExt cx="352100" cy="351325"/>
          </a:xfrm>
        </p:grpSpPr>
        <p:sp>
          <p:nvSpPr>
            <p:cNvPr id="9441" name="Google Shape;9441;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87"/>
          <p:cNvGrpSpPr/>
          <p:nvPr/>
        </p:nvGrpSpPr>
        <p:grpSpPr>
          <a:xfrm>
            <a:off x="7525810" y="2740327"/>
            <a:ext cx="312585" cy="354670"/>
            <a:chOff x="-10370400" y="4049550"/>
            <a:chExt cx="310350" cy="352100"/>
          </a:xfrm>
        </p:grpSpPr>
        <p:sp>
          <p:nvSpPr>
            <p:cNvPr id="9445" name="Google Shape;9445;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87"/>
          <p:cNvGrpSpPr/>
          <p:nvPr/>
        </p:nvGrpSpPr>
        <p:grpSpPr>
          <a:xfrm>
            <a:off x="6630066" y="2739268"/>
            <a:ext cx="379236" cy="354847"/>
            <a:chOff x="-8674650" y="3210975"/>
            <a:chExt cx="376525" cy="352275"/>
          </a:xfrm>
        </p:grpSpPr>
        <p:sp>
          <p:nvSpPr>
            <p:cNvPr id="9451" name="Google Shape;9451;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87"/>
          <p:cNvGrpSpPr/>
          <p:nvPr/>
        </p:nvGrpSpPr>
        <p:grpSpPr>
          <a:xfrm>
            <a:off x="5301563" y="1820745"/>
            <a:ext cx="356221" cy="354670"/>
            <a:chOff x="-13512225" y="3647075"/>
            <a:chExt cx="353675" cy="352100"/>
          </a:xfrm>
        </p:grpSpPr>
        <p:sp>
          <p:nvSpPr>
            <p:cNvPr id="9458" name="Google Shape;9458;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87"/>
          <p:cNvGrpSpPr/>
          <p:nvPr/>
        </p:nvGrpSpPr>
        <p:grpSpPr>
          <a:xfrm>
            <a:off x="5311876" y="2264811"/>
            <a:ext cx="356221" cy="355451"/>
            <a:chOff x="-13512225" y="4080275"/>
            <a:chExt cx="353675" cy="352875"/>
          </a:xfrm>
        </p:grpSpPr>
        <p:sp>
          <p:nvSpPr>
            <p:cNvPr id="9469" name="Google Shape;9469;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87"/>
          <p:cNvGrpSpPr/>
          <p:nvPr/>
        </p:nvGrpSpPr>
        <p:grpSpPr>
          <a:xfrm>
            <a:off x="7084956" y="1412172"/>
            <a:ext cx="356196" cy="290379"/>
            <a:chOff x="-11728250" y="3245400"/>
            <a:chExt cx="353650" cy="288275"/>
          </a:xfrm>
        </p:grpSpPr>
        <p:sp>
          <p:nvSpPr>
            <p:cNvPr id="9481" name="Google Shape;9481;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6" name="Google Shape;9486;p87"/>
          <p:cNvGrpSpPr/>
          <p:nvPr/>
        </p:nvGrpSpPr>
        <p:grpSpPr>
          <a:xfrm>
            <a:off x="7117464" y="2264811"/>
            <a:ext cx="311804" cy="355451"/>
            <a:chOff x="-11703850" y="4081850"/>
            <a:chExt cx="309575" cy="352875"/>
          </a:xfrm>
        </p:grpSpPr>
        <p:sp>
          <p:nvSpPr>
            <p:cNvPr id="9487" name="Google Shape;9487;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87"/>
          <p:cNvGrpSpPr/>
          <p:nvPr/>
        </p:nvGrpSpPr>
        <p:grpSpPr>
          <a:xfrm>
            <a:off x="5306120" y="2738964"/>
            <a:ext cx="357002" cy="355451"/>
            <a:chOff x="-9958475" y="3180025"/>
            <a:chExt cx="354450" cy="352875"/>
          </a:xfrm>
        </p:grpSpPr>
        <p:sp>
          <p:nvSpPr>
            <p:cNvPr id="9496" name="Google Shape;9496;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87"/>
          <p:cNvGrpSpPr/>
          <p:nvPr/>
        </p:nvGrpSpPr>
        <p:grpSpPr>
          <a:xfrm>
            <a:off x="5315247" y="3214945"/>
            <a:ext cx="337966" cy="355325"/>
            <a:chOff x="-9949025" y="3615575"/>
            <a:chExt cx="335550" cy="352750"/>
          </a:xfrm>
        </p:grpSpPr>
        <p:sp>
          <p:nvSpPr>
            <p:cNvPr id="9500" name="Google Shape;9500;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87"/>
          <p:cNvGrpSpPr/>
          <p:nvPr/>
        </p:nvGrpSpPr>
        <p:grpSpPr>
          <a:xfrm>
            <a:off x="7950093" y="2738451"/>
            <a:ext cx="360175" cy="358423"/>
            <a:chOff x="-9961625" y="4048175"/>
            <a:chExt cx="357600" cy="355825"/>
          </a:xfrm>
        </p:grpSpPr>
        <p:sp>
          <p:nvSpPr>
            <p:cNvPr id="9504" name="Google Shape;9504;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87"/>
          <p:cNvGrpSpPr/>
          <p:nvPr/>
        </p:nvGrpSpPr>
        <p:grpSpPr>
          <a:xfrm>
            <a:off x="6636814" y="3213963"/>
            <a:ext cx="364959" cy="357289"/>
            <a:chOff x="-8680950" y="3624225"/>
            <a:chExt cx="362350" cy="354700"/>
          </a:xfrm>
        </p:grpSpPr>
        <p:sp>
          <p:nvSpPr>
            <p:cNvPr id="9511" name="Google Shape;9511;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87"/>
          <p:cNvGrpSpPr/>
          <p:nvPr/>
        </p:nvGrpSpPr>
        <p:grpSpPr>
          <a:xfrm>
            <a:off x="5773058" y="1379624"/>
            <a:ext cx="313365" cy="355476"/>
            <a:chOff x="-13056975" y="3212300"/>
            <a:chExt cx="311125" cy="352900"/>
          </a:xfrm>
        </p:grpSpPr>
        <p:sp>
          <p:nvSpPr>
            <p:cNvPr id="9518" name="Google Shape;9518;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87"/>
          <p:cNvGrpSpPr/>
          <p:nvPr/>
        </p:nvGrpSpPr>
        <p:grpSpPr>
          <a:xfrm>
            <a:off x="5750446" y="1820418"/>
            <a:ext cx="358588" cy="355325"/>
            <a:chOff x="-13077450" y="3647075"/>
            <a:chExt cx="356025" cy="352750"/>
          </a:xfrm>
        </p:grpSpPr>
        <p:sp>
          <p:nvSpPr>
            <p:cNvPr id="9523" name="Google Shape;9523;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87"/>
          <p:cNvGrpSpPr/>
          <p:nvPr/>
        </p:nvGrpSpPr>
        <p:grpSpPr>
          <a:xfrm>
            <a:off x="5761552" y="2264018"/>
            <a:ext cx="357002" cy="357037"/>
            <a:chOff x="-13079025" y="4079475"/>
            <a:chExt cx="354450" cy="354450"/>
          </a:xfrm>
        </p:grpSpPr>
        <p:sp>
          <p:nvSpPr>
            <p:cNvPr id="9527" name="Google Shape;9527;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87"/>
          <p:cNvGrpSpPr/>
          <p:nvPr/>
        </p:nvGrpSpPr>
        <p:grpSpPr>
          <a:xfrm>
            <a:off x="7534619" y="1380027"/>
            <a:ext cx="356221" cy="354670"/>
            <a:chOff x="-11292700" y="3213875"/>
            <a:chExt cx="353675" cy="352100"/>
          </a:xfrm>
        </p:grpSpPr>
        <p:sp>
          <p:nvSpPr>
            <p:cNvPr id="9532" name="Google Shape;9532;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87"/>
          <p:cNvGrpSpPr/>
          <p:nvPr/>
        </p:nvGrpSpPr>
        <p:grpSpPr>
          <a:xfrm>
            <a:off x="7528677" y="1819965"/>
            <a:ext cx="368106" cy="356232"/>
            <a:chOff x="-11299000" y="3647875"/>
            <a:chExt cx="365475" cy="353650"/>
          </a:xfrm>
        </p:grpSpPr>
        <p:sp>
          <p:nvSpPr>
            <p:cNvPr id="9540" name="Google Shape;9540;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87"/>
          <p:cNvGrpSpPr/>
          <p:nvPr/>
        </p:nvGrpSpPr>
        <p:grpSpPr>
          <a:xfrm>
            <a:off x="7544139" y="2275916"/>
            <a:ext cx="357808" cy="333240"/>
            <a:chOff x="-11295075" y="4092875"/>
            <a:chExt cx="355250" cy="330825"/>
          </a:xfrm>
        </p:grpSpPr>
        <p:sp>
          <p:nvSpPr>
            <p:cNvPr id="9547" name="Google Shape;9547;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7"/>
          <p:cNvGrpSpPr/>
          <p:nvPr/>
        </p:nvGrpSpPr>
        <p:grpSpPr>
          <a:xfrm>
            <a:off x="5769739" y="2738964"/>
            <a:ext cx="312585" cy="355451"/>
            <a:chOff x="-9500075" y="3180800"/>
            <a:chExt cx="310350" cy="352875"/>
          </a:xfrm>
        </p:grpSpPr>
        <p:sp>
          <p:nvSpPr>
            <p:cNvPr id="9553" name="Google Shape;9553;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87"/>
          <p:cNvGrpSpPr/>
          <p:nvPr/>
        </p:nvGrpSpPr>
        <p:grpSpPr>
          <a:xfrm>
            <a:off x="5747530" y="3214479"/>
            <a:ext cx="356221" cy="356257"/>
            <a:chOff x="-9523700" y="3614000"/>
            <a:chExt cx="353675" cy="353675"/>
          </a:xfrm>
        </p:grpSpPr>
        <p:sp>
          <p:nvSpPr>
            <p:cNvPr id="9563" name="Google Shape;9563;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87"/>
          <p:cNvGrpSpPr/>
          <p:nvPr/>
        </p:nvGrpSpPr>
        <p:grpSpPr>
          <a:xfrm>
            <a:off x="7532481" y="3237121"/>
            <a:ext cx="356221" cy="354670"/>
            <a:chOff x="-9523700" y="4049550"/>
            <a:chExt cx="353675" cy="352100"/>
          </a:xfrm>
        </p:grpSpPr>
        <p:sp>
          <p:nvSpPr>
            <p:cNvPr id="9573" name="Google Shape;9573;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87"/>
          <p:cNvGrpSpPr/>
          <p:nvPr/>
        </p:nvGrpSpPr>
        <p:grpSpPr>
          <a:xfrm>
            <a:off x="7088596" y="3237094"/>
            <a:ext cx="357002" cy="311029"/>
            <a:chOff x="-8209150" y="3659675"/>
            <a:chExt cx="354450" cy="308775"/>
          </a:xfrm>
        </p:grpSpPr>
        <p:sp>
          <p:nvSpPr>
            <p:cNvPr id="9581" name="Google Shape;9581;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87"/>
          <p:cNvGrpSpPr/>
          <p:nvPr/>
        </p:nvGrpSpPr>
        <p:grpSpPr>
          <a:xfrm>
            <a:off x="6202157" y="2266007"/>
            <a:ext cx="356221" cy="353059"/>
            <a:chOff x="-12643475" y="4081850"/>
            <a:chExt cx="353675" cy="350500"/>
          </a:xfrm>
        </p:grpSpPr>
        <p:sp>
          <p:nvSpPr>
            <p:cNvPr id="9588" name="Google Shape;9588;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2" name="Google Shape;9592;p87"/>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3" name="Google Shape;9593;p87"/>
          <p:cNvGrpSpPr/>
          <p:nvPr/>
        </p:nvGrpSpPr>
        <p:grpSpPr>
          <a:xfrm>
            <a:off x="7984757" y="2275916"/>
            <a:ext cx="356221" cy="333240"/>
            <a:chOff x="-10858725" y="4092875"/>
            <a:chExt cx="353675" cy="330825"/>
          </a:xfrm>
        </p:grpSpPr>
        <p:sp>
          <p:nvSpPr>
            <p:cNvPr id="9594" name="Google Shape;9594;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87"/>
          <p:cNvGrpSpPr/>
          <p:nvPr/>
        </p:nvGrpSpPr>
        <p:grpSpPr>
          <a:xfrm>
            <a:off x="6243280" y="3214882"/>
            <a:ext cx="252278" cy="355451"/>
            <a:chOff x="-9039300" y="3614000"/>
            <a:chExt cx="250475" cy="352875"/>
          </a:xfrm>
        </p:grpSpPr>
        <p:sp>
          <p:nvSpPr>
            <p:cNvPr id="9601" name="Google Shape;9601;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3" name="Google Shape;9603;p87"/>
          <p:cNvGrpSpPr/>
          <p:nvPr/>
        </p:nvGrpSpPr>
        <p:grpSpPr>
          <a:xfrm>
            <a:off x="7975246" y="3237121"/>
            <a:ext cx="354635" cy="354670"/>
            <a:chOff x="-9088150" y="4049550"/>
            <a:chExt cx="352100" cy="352100"/>
          </a:xfrm>
        </p:grpSpPr>
        <p:sp>
          <p:nvSpPr>
            <p:cNvPr id="9604" name="Google Shape;9604;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0" name="Google Shape;9610;p87"/>
          <p:cNvGrpSpPr/>
          <p:nvPr/>
        </p:nvGrpSpPr>
        <p:grpSpPr>
          <a:xfrm>
            <a:off x="7109610" y="2739354"/>
            <a:ext cx="315757" cy="354670"/>
            <a:chOff x="-8191825" y="3174500"/>
            <a:chExt cx="313500" cy="352100"/>
          </a:xfrm>
        </p:grpSpPr>
        <p:sp>
          <p:nvSpPr>
            <p:cNvPr id="9611" name="Google Shape;9611;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87"/>
          <p:cNvGrpSpPr/>
          <p:nvPr/>
        </p:nvGrpSpPr>
        <p:grpSpPr>
          <a:xfrm>
            <a:off x="4858968" y="1379875"/>
            <a:ext cx="356221" cy="354973"/>
            <a:chOff x="-13947000" y="3212800"/>
            <a:chExt cx="353675" cy="352400"/>
          </a:xfrm>
        </p:grpSpPr>
        <p:sp>
          <p:nvSpPr>
            <p:cNvPr id="9615" name="Google Shape;9615;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7" name="Google Shape;9617;p87"/>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8" name="Google Shape;9618;p87"/>
          <p:cNvGrpSpPr/>
          <p:nvPr/>
        </p:nvGrpSpPr>
        <p:grpSpPr>
          <a:xfrm>
            <a:off x="5301563" y="1379233"/>
            <a:ext cx="356221" cy="356257"/>
            <a:chOff x="-13512225" y="3211525"/>
            <a:chExt cx="353675" cy="353675"/>
          </a:xfrm>
        </p:grpSpPr>
        <p:sp>
          <p:nvSpPr>
            <p:cNvPr id="9619" name="Google Shape;9619;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4" name="Google Shape;9624;p87"/>
          <p:cNvGrpSpPr/>
          <p:nvPr/>
        </p:nvGrpSpPr>
        <p:grpSpPr>
          <a:xfrm>
            <a:off x="6191845" y="1379624"/>
            <a:ext cx="356221" cy="355476"/>
            <a:chOff x="-12643475" y="3212300"/>
            <a:chExt cx="353675" cy="352900"/>
          </a:xfrm>
        </p:grpSpPr>
        <p:sp>
          <p:nvSpPr>
            <p:cNvPr id="9625" name="Google Shape;9625;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4" name="Google Shape;9634;p87"/>
          <p:cNvGrpSpPr/>
          <p:nvPr/>
        </p:nvGrpSpPr>
        <p:grpSpPr>
          <a:xfrm>
            <a:off x="6191845" y="1831398"/>
            <a:ext cx="356221" cy="333366"/>
            <a:chOff x="-12643475" y="3657325"/>
            <a:chExt cx="353675" cy="330950"/>
          </a:xfrm>
        </p:grpSpPr>
        <p:sp>
          <p:nvSpPr>
            <p:cNvPr id="9635" name="Google Shape;9635;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1" name="Google Shape;9641;p87"/>
          <p:cNvGrpSpPr/>
          <p:nvPr/>
        </p:nvGrpSpPr>
        <p:grpSpPr>
          <a:xfrm>
            <a:off x="7974847" y="1380027"/>
            <a:ext cx="355416" cy="354670"/>
            <a:chOff x="-10857925" y="3213875"/>
            <a:chExt cx="352875" cy="352100"/>
          </a:xfrm>
        </p:grpSpPr>
        <p:sp>
          <p:nvSpPr>
            <p:cNvPr id="9642" name="Google Shape;9642;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2" name="Google Shape;9652;p87"/>
          <p:cNvGrpSpPr/>
          <p:nvPr/>
        </p:nvGrpSpPr>
        <p:grpSpPr>
          <a:xfrm>
            <a:off x="6191762" y="2739455"/>
            <a:ext cx="356096" cy="354469"/>
            <a:chOff x="-9089725" y="3180200"/>
            <a:chExt cx="353550" cy="351900"/>
          </a:xfrm>
        </p:grpSpPr>
        <p:sp>
          <p:nvSpPr>
            <p:cNvPr id="9653" name="Google Shape;9653;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87"/>
          <p:cNvGrpSpPr/>
          <p:nvPr/>
        </p:nvGrpSpPr>
        <p:grpSpPr>
          <a:xfrm>
            <a:off x="7083760" y="1819260"/>
            <a:ext cx="358588" cy="357642"/>
            <a:chOff x="7083760" y="1971660"/>
            <a:chExt cx="358588" cy="357642"/>
          </a:xfrm>
        </p:grpSpPr>
        <p:sp>
          <p:nvSpPr>
            <p:cNvPr id="9656" name="Google Shape;9656;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8" name="Google Shape;9668;p87"/>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669" name="Google Shape;9669;p87"/>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73" name="Shape 9673"/>
        <p:cNvGrpSpPr/>
        <p:nvPr/>
      </p:nvGrpSpPr>
      <p:grpSpPr>
        <a:xfrm>
          <a:off x="0" y="0"/>
          <a:ext cx="0" cy="0"/>
          <a:chOff x="0" y="0"/>
          <a:chExt cx="0" cy="0"/>
        </a:xfrm>
      </p:grpSpPr>
      <p:sp>
        <p:nvSpPr>
          <p:cNvPr id="9674" name="Google Shape;9674;p8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5" name="Google Shape;9675;p88"/>
          <p:cNvGrpSpPr/>
          <p:nvPr/>
        </p:nvGrpSpPr>
        <p:grpSpPr>
          <a:xfrm>
            <a:off x="748855" y="2243507"/>
            <a:ext cx="452798" cy="449473"/>
            <a:chOff x="-21322300" y="3693325"/>
            <a:chExt cx="306400" cy="304150"/>
          </a:xfrm>
        </p:grpSpPr>
        <p:sp>
          <p:nvSpPr>
            <p:cNvPr id="9676" name="Google Shape;9676;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0" name="Google Shape;9680;p88"/>
          <p:cNvGrpSpPr/>
          <p:nvPr/>
        </p:nvGrpSpPr>
        <p:grpSpPr>
          <a:xfrm>
            <a:off x="748263" y="2810244"/>
            <a:ext cx="453980" cy="422540"/>
            <a:chOff x="-21322300" y="4077125"/>
            <a:chExt cx="307200" cy="285925"/>
          </a:xfrm>
        </p:grpSpPr>
        <p:sp>
          <p:nvSpPr>
            <p:cNvPr id="9681" name="Google Shape;9681;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88"/>
          <p:cNvGrpSpPr/>
          <p:nvPr/>
        </p:nvGrpSpPr>
        <p:grpSpPr>
          <a:xfrm>
            <a:off x="3525440" y="1689128"/>
            <a:ext cx="451653" cy="450212"/>
            <a:chOff x="-19394200" y="3333800"/>
            <a:chExt cx="305625" cy="304650"/>
          </a:xfrm>
        </p:grpSpPr>
        <p:sp>
          <p:nvSpPr>
            <p:cNvPr id="9694" name="Google Shape;9694;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88"/>
          <p:cNvGrpSpPr/>
          <p:nvPr/>
        </p:nvGrpSpPr>
        <p:grpSpPr>
          <a:xfrm>
            <a:off x="3524276" y="2243580"/>
            <a:ext cx="453980" cy="449325"/>
            <a:chOff x="-19396575" y="3708500"/>
            <a:chExt cx="307200" cy="304050"/>
          </a:xfrm>
        </p:grpSpPr>
        <p:sp>
          <p:nvSpPr>
            <p:cNvPr id="9704" name="Google Shape;9704;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88"/>
          <p:cNvGrpSpPr/>
          <p:nvPr/>
        </p:nvGrpSpPr>
        <p:grpSpPr>
          <a:xfrm>
            <a:off x="3518457" y="2796461"/>
            <a:ext cx="465618" cy="450101"/>
            <a:chOff x="-19394200" y="4084200"/>
            <a:chExt cx="315075" cy="304575"/>
          </a:xfrm>
        </p:grpSpPr>
        <p:sp>
          <p:nvSpPr>
            <p:cNvPr id="9708" name="Google Shape;9708;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4" name="Google Shape;9714;p88"/>
          <p:cNvGrpSpPr/>
          <p:nvPr/>
        </p:nvGrpSpPr>
        <p:grpSpPr>
          <a:xfrm>
            <a:off x="6324167" y="1689001"/>
            <a:ext cx="400447" cy="450470"/>
            <a:chOff x="-17526750" y="3309200"/>
            <a:chExt cx="270975" cy="304825"/>
          </a:xfrm>
        </p:grpSpPr>
        <p:sp>
          <p:nvSpPr>
            <p:cNvPr id="9715" name="Google Shape;9715;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88"/>
          <p:cNvGrpSpPr/>
          <p:nvPr/>
        </p:nvGrpSpPr>
        <p:grpSpPr>
          <a:xfrm>
            <a:off x="6300319" y="2244173"/>
            <a:ext cx="448143" cy="448143"/>
            <a:chOff x="-17542500" y="3684100"/>
            <a:chExt cx="303250" cy="303250"/>
          </a:xfrm>
        </p:grpSpPr>
        <p:sp>
          <p:nvSpPr>
            <p:cNvPr id="9721" name="Google Shape;9721;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88"/>
          <p:cNvGrpSpPr/>
          <p:nvPr/>
        </p:nvGrpSpPr>
        <p:grpSpPr>
          <a:xfrm>
            <a:off x="6299728" y="2810817"/>
            <a:ext cx="449325" cy="421395"/>
            <a:chOff x="-17542500" y="4068450"/>
            <a:chExt cx="304050" cy="285150"/>
          </a:xfrm>
        </p:grpSpPr>
        <p:sp>
          <p:nvSpPr>
            <p:cNvPr id="9729" name="Google Shape;9729;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88"/>
          <p:cNvGrpSpPr/>
          <p:nvPr/>
        </p:nvGrpSpPr>
        <p:grpSpPr>
          <a:xfrm>
            <a:off x="3530150" y="3342211"/>
            <a:ext cx="343404" cy="449325"/>
            <a:chOff x="-15652200" y="3335975"/>
            <a:chExt cx="232375" cy="304050"/>
          </a:xfrm>
        </p:grpSpPr>
        <p:sp>
          <p:nvSpPr>
            <p:cNvPr id="9736" name="Google Shape;9736;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88"/>
          <p:cNvGrpSpPr/>
          <p:nvPr/>
        </p:nvGrpSpPr>
        <p:grpSpPr>
          <a:xfrm>
            <a:off x="1303491" y="1689573"/>
            <a:ext cx="450470" cy="449325"/>
            <a:chOff x="-20946600" y="3317850"/>
            <a:chExt cx="304825" cy="304050"/>
          </a:xfrm>
        </p:grpSpPr>
        <p:sp>
          <p:nvSpPr>
            <p:cNvPr id="9746" name="Google Shape;9746;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88"/>
          <p:cNvGrpSpPr/>
          <p:nvPr/>
        </p:nvGrpSpPr>
        <p:grpSpPr>
          <a:xfrm>
            <a:off x="1304064" y="2243729"/>
            <a:ext cx="449325" cy="449030"/>
            <a:chOff x="-20945825" y="3692175"/>
            <a:chExt cx="304050" cy="303850"/>
          </a:xfrm>
        </p:grpSpPr>
        <p:sp>
          <p:nvSpPr>
            <p:cNvPr id="9750" name="Google Shape;9750;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4" name="Google Shape;9754;p88"/>
          <p:cNvGrpSpPr/>
          <p:nvPr/>
        </p:nvGrpSpPr>
        <p:grpSpPr>
          <a:xfrm>
            <a:off x="1329667" y="2797442"/>
            <a:ext cx="398119" cy="448143"/>
            <a:chOff x="-20930075" y="4066100"/>
            <a:chExt cx="269400" cy="303250"/>
          </a:xfrm>
        </p:grpSpPr>
        <p:sp>
          <p:nvSpPr>
            <p:cNvPr id="9755" name="Google Shape;9755;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88"/>
          <p:cNvGrpSpPr/>
          <p:nvPr/>
        </p:nvGrpSpPr>
        <p:grpSpPr>
          <a:xfrm>
            <a:off x="4110888" y="1689848"/>
            <a:ext cx="372516" cy="448771"/>
            <a:chOff x="-18994100" y="3334775"/>
            <a:chExt cx="252075" cy="303675"/>
          </a:xfrm>
        </p:grpSpPr>
        <p:sp>
          <p:nvSpPr>
            <p:cNvPr id="9758" name="Google Shape;9758;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2" name="Google Shape;9762;p88"/>
          <p:cNvGrpSpPr/>
          <p:nvPr/>
        </p:nvGrpSpPr>
        <p:grpSpPr>
          <a:xfrm>
            <a:off x="4125445" y="2244743"/>
            <a:ext cx="343404" cy="446998"/>
            <a:chOff x="-18983850" y="3710075"/>
            <a:chExt cx="232375" cy="302475"/>
          </a:xfrm>
        </p:grpSpPr>
        <p:sp>
          <p:nvSpPr>
            <p:cNvPr id="9763" name="Google Shape;9763;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7" name="Google Shape;9767;p88"/>
          <p:cNvGrpSpPr/>
          <p:nvPr/>
        </p:nvGrpSpPr>
        <p:grpSpPr>
          <a:xfrm>
            <a:off x="4071911" y="2797422"/>
            <a:ext cx="450470" cy="448180"/>
            <a:chOff x="-19020075" y="4084200"/>
            <a:chExt cx="304825" cy="303275"/>
          </a:xfrm>
        </p:grpSpPr>
        <p:sp>
          <p:nvSpPr>
            <p:cNvPr id="9768" name="Google Shape;9768;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88"/>
          <p:cNvGrpSpPr/>
          <p:nvPr/>
        </p:nvGrpSpPr>
        <p:grpSpPr>
          <a:xfrm>
            <a:off x="6889176" y="1689001"/>
            <a:ext cx="396937" cy="450470"/>
            <a:chOff x="-17149475" y="3309200"/>
            <a:chExt cx="268600" cy="304825"/>
          </a:xfrm>
        </p:grpSpPr>
        <p:sp>
          <p:nvSpPr>
            <p:cNvPr id="9778" name="Google Shape;9778;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0" name="Google Shape;9780;p88"/>
          <p:cNvGrpSpPr/>
          <p:nvPr/>
        </p:nvGrpSpPr>
        <p:grpSpPr>
          <a:xfrm>
            <a:off x="6862982" y="2258120"/>
            <a:ext cx="449325" cy="420249"/>
            <a:chOff x="-17168375" y="3692750"/>
            <a:chExt cx="304050" cy="284375"/>
          </a:xfrm>
        </p:grpSpPr>
        <p:sp>
          <p:nvSpPr>
            <p:cNvPr id="9781" name="Google Shape;9781;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88"/>
          <p:cNvGrpSpPr/>
          <p:nvPr/>
        </p:nvGrpSpPr>
        <p:grpSpPr>
          <a:xfrm>
            <a:off x="6859491" y="2796852"/>
            <a:ext cx="456308" cy="449325"/>
            <a:chOff x="-17170750" y="4058800"/>
            <a:chExt cx="308775" cy="304050"/>
          </a:xfrm>
        </p:grpSpPr>
        <p:sp>
          <p:nvSpPr>
            <p:cNvPr id="9789" name="Google Shape;9789;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88"/>
          <p:cNvGrpSpPr/>
          <p:nvPr/>
        </p:nvGrpSpPr>
        <p:grpSpPr>
          <a:xfrm>
            <a:off x="5721388" y="3343358"/>
            <a:ext cx="450470" cy="446998"/>
            <a:chOff x="-15688425" y="3707725"/>
            <a:chExt cx="304825" cy="302475"/>
          </a:xfrm>
        </p:grpSpPr>
        <p:sp>
          <p:nvSpPr>
            <p:cNvPr id="9807" name="Google Shape;9807;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3" name="Google Shape;9813;p88"/>
          <p:cNvGrpSpPr/>
          <p:nvPr/>
        </p:nvGrpSpPr>
        <p:grpSpPr>
          <a:xfrm>
            <a:off x="1865544" y="1690441"/>
            <a:ext cx="451653" cy="447589"/>
            <a:chOff x="-20572500" y="3319025"/>
            <a:chExt cx="305625" cy="302875"/>
          </a:xfrm>
        </p:grpSpPr>
        <p:sp>
          <p:nvSpPr>
            <p:cNvPr id="9814" name="Google Shape;9814;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6" name="Google Shape;9816;p88"/>
          <p:cNvGrpSpPr/>
          <p:nvPr/>
        </p:nvGrpSpPr>
        <p:grpSpPr>
          <a:xfrm>
            <a:off x="1866708" y="2305410"/>
            <a:ext cx="449325" cy="325670"/>
            <a:chOff x="-20571700" y="3722875"/>
            <a:chExt cx="304050" cy="220375"/>
          </a:xfrm>
        </p:grpSpPr>
        <p:sp>
          <p:nvSpPr>
            <p:cNvPr id="9817" name="Google Shape;9817;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8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4" name="Google Shape;9824;p88"/>
          <p:cNvGrpSpPr/>
          <p:nvPr/>
        </p:nvGrpSpPr>
        <p:grpSpPr>
          <a:xfrm>
            <a:off x="1866135" y="2796278"/>
            <a:ext cx="450470" cy="450470"/>
            <a:chOff x="-20571700" y="4066875"/>
            <a:chExt cx="304825" cy="304825"/>
          </a:xfrm>
        </p:grpSpPr>
        <p:sp>
          <p:nvSpPr>
            <p:cNvPr id="9825" name="Google Shape;9825;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1" name="Google Shape;9831;p88"/>
          <p:cNvGrpSpPr/>
          <p:nvPr/>
        </p:nvGrpSpPr>
        <p:grpSpPr>
          <a:xfrm>
            <a:off x="4632837" y="1688259"/>
            <a:ext cx="453980" cy="451948"/>
            <a:chOff x="-18645175" y="3334200"/>
            <a:chExt cx="307200" cy="305825"/>
          </a:xfrm>
        </p:grpSpPr>
        <p:sp>
          <p:nvSpPr>
            <p:cNvPr id="9832" name="Google Shape;9832;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88"/>
          <p:cNvGrpSpPr/>
          <p:nvPr/>
        </p:nvGrpSpPr>
        <p:grpSpPr>
          <a:xfrm>
            <a:off x="4633429" y="2242989"/>
            <a:ext cx="452798" cy="450507"/>
            <a:chOff x="-18645175" y="3708500"/>
            <a:chExt cx="306400" cy="304850"/>
          </a:xfrm>
        </p:grpSpPr>
        <p:sp>
          <p:nvSpPr>
            <p:cNvPr id="9838" name="Google Shape;9838;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88"/>
          <p:cNvGrpSpPr/>
          <p:nvPr/>
        </p:nvGrpSpPr>
        <p:grpSpPr>
          <a:xfrm>
            <a:off x="4631101" y="2795630"/>
            <a:ext cx="457453" cy="451763"/>
            <a:chOff x="-18647525" y="4082625"/>
            <a:chExt cx="309550" cy="305700"/>
          </a:xfrm>
        </p:grpSpPr>
        <p:sp>
          <p:nvSpPr>
            <p:cNvPr id="9846" name="Google Shape;9846;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0" name="Google Shape;9850;p88"/>
          <p:cNvGrpSpPr/>
          <p:nvPr/>
        </p:nvGrpSpPr>
        <p:grpSpPr>
          <a:xfrm>
            <a:off x="7441485" y="1689592"/>
            <a:ext cx="395755" cy="449288"/>
            <a:chOff x="-16775350" y="3309200"/>
            <a:chExt cx="267800" cy="304025"/>
          </a:xfrm>
        </p:grpSpPr>
        <p:sp>
          <p:nvSpPr>
            <p:cNvPr id="9851" name="Google Shape;9851;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4" name="Google Shape;9854;p88"/>
          <p:cNvGrpSpPr/>
          <p:nvPr/>
        </p:nvGrpSpPr>
        <p:grpSpPr>
          <a:xfrm>
            <a:off x="7441485" y="2241827"/>
            <a:ext cx="395755" cy="452835"/>
            <a:chOff x="-16775350" y="3683300"/>
            <a:chExt cx="267800" cy="306425"/>
          </a:xfrm>
        </p:grpSpPr>
        <p:sp>
          <p:nvSpPr>
            <p:cNvPr id="9855" name="Google Shape;9855;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8" name="Google Shape;9858;p88"/>
          <p:cNvGrpSpPr/>
          <p:nvPr/>
        </p:nvGrpSpPr>
        <p:grpSpPr>
          <a:xfrm>
            <a:off x="7413536" y="2796870"/>
            <a:ext cx="451653" cy="449288"/>
            <a:chOff x="-16794250" y="4058225"/>
            <a:chExt cx="305625" cy="304025"/>
          </a:xfrm>
        </p:grpSpPr>
        <p:sp>
          <p:nvSpPr>
            <p:cNvPr id="9859" name="Google Shape;9859;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8" name="Google Shape;9868;p8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9" name="Google Shape;9869;p88"/>
          <p:cNvGrpSpPr/>
          <p:nvPr/>
        </p:nvGrpSpPr>
        <p:grpSpPr>
          <a:xfrm>
            <a:off x="2414953" y="1689573"/>
            <a:ext cx="457453" cy="449325"/>
            <a:chOff x="-20199150" y="3317850"/>
            <a:chExt cx="309550" cy="304050"/>
          </a:xfrm>
        </p:grpSpPr>
        <p:sp>
          <p:nvSpPr>
            <p:cNvPr id="9870" name="Google Shape;9870;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7" name="Google Shape;9877;p88"/>
          <p:cNvGrpSpPr/>
          <p:nvPr/>
        </p:nvGrpSpPr>
        <p:grpSpPr>
          <a:xfrm>
            <a:off x="2417281" y="2242861"/>
            <a:ext cx="452798" cy="450766"/>
            <a:chOff x="-20199150" y="3693150"/>
            <a:chExt cx="306400" cy="305025"/>
          </a:xfrm>
        </p:grpSpPr>
        <p:sp>
          <p:nvSpPr>
            <p:cNvPr id="9878" name="Google Shape;9878;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4" name="Google Shape;9884;p88"/>
          <p:cNvGrpSpPr/>
          <p:nvPr/>
        </p:nvGrpSpPr>
        <p:grpSpPr>
          <a:xfrm>
            <a:off x="2417854" y="2795687"/>
            <a:ext cx="451653" cy="451653"/>
            <a:chOff x="-20197575" y="4066875"/>
            <a:chExt cx="305625" cy="305625"/>
          </a:xfrm>
        </p:grpSpPr>
        <p:sp>
          <p:nvSpPr>
            <p:cNvPr id="9885" name="Google Shape;9885;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3" name="Google Shape;9893;p88"/>
          <p:cNvGrpSpPr/>
          <p:nvPr/>
        </p:nvGrpSpPr>
        <p:grpSpPr>
          <a:xfrm>
            <a:off x="5200071" y="1687520"/>
            <a:ext cx="449325" cy="453426"/>
            <a:chOff x="-18271050" y="3333200"/>
            <a:chExt cx="304050" cy="306825"/>
          </a:xfrm>
        </p:grpSpPr>
        <p:sp>
          <p:nvSpPr>
            <p:cNvPr id="9894" name="Google Shape;9894;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9" name="Google Shape;9899;p88"/>
          <p:cNvGrpSpPr/>
          <p:nvPr/>
        </p:nvGrpSpPr>
        <p:grpSpPr>
          <a:xfrm>
            <a:off x="5200644" y="2244171"/>
            <a:ext cx="448180" cy="448143"/>
            <a:chOff x="-18270275" y="3710875"/>
            <a:chExt cx="303275" cy="303250"/>
          </a:xfrm>
        </p:grpSpPr>
        <p:sp>
          <p:nvSpPr>
            <p:cNvPr id="9900" name="Google Shape;9900;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6" name="Google Shape;9906;p88"/>
          <p:cNvGrpSpPr/>
          <p:nvPr/>
        </p:nvGrpSpPr>
        <p:grpSpPr>
          <a:xfrm>
            <a:off x="5254196" y="2797422"/>
            <a:ext cx="341076" cy="448180"/>
            <a:chOff x="-18234025" y="4084200"/>
            <a:chExt cx="230800" cy="303275"/>
          </a:xfrm>
        </p:grpSpPr>
        <p:sp>
          <p:nvSpPr>
            <p:cNvPr id="9907" name="Google Shape;9907;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88"/>
          <p:cNvGrpSpPr/>
          <p:nvPr/>
        </p:nvGrpSpPr>
        <p:grpSpPr>
          <a:xfrm>
            <a:off x="2366751" y="3341641"/>
            <a:ext cx="449325" cy="450470"/>
            <a:chOff x="-16419350" y="3308400"/>
            <a:chExt cx="304050" cy="304825"/>
          </a:xfrm>
        </p:grpSpPr>
        <p:sp>
          <p:nvSpPr>
            <p:cNvPr id="9911" name="Google Shape;9911;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8" name="Google Shape;9918;p88"/>
          <p:cNvGrpSpPr/>
          <p:nvPr/>
        </p:nvGrpSpPr>
        <p:grpSpPr>
          <a:xfrm>
            <a:off x="4638306" y="3340423"/>
            <a:ext cx="395755" cy="452872"/>
            <a:chOff x="-16401225" y="3683275"/>
            <a:chExt cx="267800" cy="306450"/>
          </a:xfrm>
        </p:grpSpPr>
        <p:sp>
          <p:nvSpPr>
            <p:cNvPr id="9919" name="Google Shape;9919;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6" name="Google Shape;9926;p88"/>
          <p:cNvGrpSpPr/>
          <p:nvPr/>
        </p:nvGrpSpPr>
        <p:grpSpPr>
          <a:xfrm>
            <a:off x="8003755" y="2797062"/>
            <a:ext cx="450470" cy="448180"/>
            <a:chOff x="-16419350" y="4058200"/>
            <a:chExt cx="304825" cy="303275"/>
          </a:xfrm>
        </p:grpSpPr>
        <p:sp>
          <p:nvSpPr>
            <p:cNvPr id="9927" name="Google Shape;9927;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4" name="Google Shape;9934;p88"/>
          <p:cNvGrpSpPr/>
          <p:nvPr/>
        </p:nvGrpSpPr>
        <p:grpSpPr>
          <a:xfrm>
            <a:off x="4030643" y="3343080"/>
            <a:ext cx="450507" cy="447589"/>
            <a:chOff x="-15296200" y="3326900"/>
            <a:chExt cx="304850" cy="302875"/>
          </a:xfrm>
        </p:grpSpPr>
        <p:sp>
          <p:nvSpPr>
            <p:cNvPr id="9935" name="Google Shape;9935;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0" name="Google Shape;9940;p88"/>
          <p:cNvGrpSpPr/>
          <p:nvPr/>
        </p:nvGrpSpPr>
        <p:grpSpPr>
          <a:xfrm>
            <a:off x="2946296" y="1706881"/>
            <a:ext cx="486566" cy="414708"/>
            <a:chOff x="-19835275" y="3330250"/>
            <a:chExt cx="329250" cy="280625"/>
          </a:xfrm>
        </p:grpSpPr>
        <p:sp>
          <p:nvSpPr>
            <p:cNvPr id="9941" name="Google Shape;9941;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4" name="Google Shape;9944;p88"/>
          <p:cNvGrpSpPr/>
          <p:nvPr/>
        </p:nvGrpSpPr>
        <p:grpSpPr>
          <a:xfrm>
            <a:off x="2964325" y="2243470"/>
            <a:ext cx="450507" cy="449547"/>
            <a:chOff x="-19822675" y="3692750"/>
            <a:chExt cx="304850" cy="304200"/>
          </a:xfrm>
        </p:grpSpPr>
        <p:sp>
          <p:nvSpPr>
            <p:cNvPr id="9945" name="Google Shape;9945;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0" name="Google Shape;9950;p88"/>
          <p:cNvGrpSpPr/>
          <p:nvPr/>
        </p:nvGrpSpPr>
        <p:grpSpPr>
          <a:xfrm>
            <a:off x="2964916" y="2796278"/>
            <a:ext cx="449325" cy="450470"/>
            <a:chOff x="-19822675" y="4066875"/>
            <a:chExt cx="304050" cy="304825"/>
          </a:xfrm>
        </p:grpSpPr>
        <p:sp>
          <p:nvSpPr>
            <p:cNvPr id="9951" name="Google Shape;9951;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7" name="Google Shape;9957;p88"/>
          <p:cNvGrpSpPr/>
          <p:nvPr/>
        </p:nvGrpSpPr>
        <p:grpSpPr>
          <a:xfrm>
            <a:off x="5773985" y="1689571"/>
            <a:ext cx="399302" cy="449325"/>
            <a:chOff x="-17878825" y="3334400"/>
            <a:chExt cx="270200" cy="304050"/>
          </a:xfrm>
        </p:grpSpPr>
        <p:sp>
          <p:nvSpPr>
            <p:cNvPr id="9958" name="Google Shape;9958;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5" name="Google Shape;9965;p88"/>
          <p:cNvGrpSpPr/>
          <p:nvPr/>
        </p:nvGrpSpPr>
        <p:grpSpPr>
          <a:xfrm>
            <a:off x="5747809" y="2242416"/>
            <a:ext cx="451653" cy="451653"/>
            <a:chOff x="-17896150" y="3709300"/>
            <a:chExt cx="305625" cy="305625"/>
          </a:xfrm>
        </p:grpSpPr>
        <p:sp>
          <p:nvSpPr>
            <p:cNvPr id="9966" name="Google Shape;9966;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0" name="Google Shape;9970;p88"/>
          <p:cNvGrpSpPr/>
          <p:nvPr/>
        </p:nvGrpSpPr>
        <p:grpSpPr>
          <a:xfrm>
            <a:off x="5775740" y="2795686"/>
            <a:ext cx="395792" cy="451653"/>
            <a:chOff x="-17878025" y="4082625"/>
            <a:chExt cx="267825" cy="305625"/>
          </a:xfrm>
        </p:grpSpPr>
        <p:sp>
          <p:nvSpPr>
            <p:cNvPr id="9971" name="Google Shape;9971;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88"/>
          <p:cNvGrpSpPr/>
          <p:nvPr/>
        </p:nvGrpSpPr>
        <p:grpSpPr>
          <a:xfrm>
            <a:off x="2919632" y="3355015"/>
            <a:ext cx="450507" cy="423722"/>
            <a:chOff x="-16044450" y="3317850"/>
            <a:chExt cx="304850" cy="286725"/>
          </a:xfrm>
        </p:grpSpPr>
        <p:sp>
          <p:nvSpPr>
            <p:cNvPr id="9979" name="Google Shape;9979;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3" name="Google Shape;9983;p8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4" name="Google Shape;9984;p88"/>
          <p:cNvGrpSpPr/>
          <p:nvPr/>
        </p:nvGrpSpPr>
        <p:grpSpPr>
          <a:xfrm>
            <a:off x="8042149" y="2243724"/>
            <a:ext cx="373662" cy="449030"/>
            <a:chOff x="-16018450" y="4058400"/>
            <a:chExt cx="252850" cy="303850"/>
          </a:xfrm>
        </p:grpSpPr>
        <p:sp>
          <p:nvSpPr>
            <p:cNvPr id="9985" name="Google Shape;9985;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9" name="Google Shape;9989;p8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8"/>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94" name="Shape 9994"/>
        <p:cNvGrpSpPr/>
        <p:nvPr/>
      </p:nvGrpSpPr>
      <p:grpSpPr>
        <a:xfrm>
          <a:off x="0" y="0"/>
          <a:ext cx="0" cy="0"/>
          <a:chOff x="0" y="0"/>
          <a:chExt cx="0" cy="0"/>
        </a:xfrm>
      </p:grpSpPr>
      <p:grpSp>
        <p:nvGrpSpPr>
          <p:cNvPr id="9995" name="Google Shape;9995;p89"/>
          <p:cNvGrpSpPr/>
          <p:nvPr/>
        </p:nvGrpSpPr>
        <p:grpSpPr>
          <a:xfrm>
            <a:off x="845901" y="1689241"/>
            <a:ext cx="442337" cy="419623"/>
            <a:chOff x="-6696925" y="3272575"/>
            <a:chExt cx="307200" cy="291425"/>
          </a:xfrm>
        </p:grpSpPr>
        <p:sp>
          <p:nvSpPr>
            <p:cNvPr id="9996" name="Google Shape;9996;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8" name="Google Shape;9998;p89"/>
          <p:cNvGrpSpPr/>
          <p:nvPr/>
        </p:nvGrpSpPr>
        <p:grpSpPr>
          <a:xfrm>
            <a:off x="845884" y="2204636"/>
            <a:ext cx="442373" cy="420775"/>
            <a:chOff x="-6690625" y="3631325"/>
            <a:chExt cx="307225" cy="292225"/>
          </a:xfrm>
        </p:grpSpPr>
        <p:sp>
          <p:nvSpPr>
            <p:cNvPr id="9999" name="Google Shape;9999;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4" name="Google Shape;10004;p89"/>
          <p:cNvGrpSpPr/>
          <p:nvPr/>
        </p:nvGrpSpPr>
        <p:grpSpPr>
          <a:xfrm>
            <a:off x="868005" y="2756972"/>
            <a:ext cx="421927" cy="419371"/>
            <a:chOff x="-6689825" y="3992050"/>
            <a:chExt cx="293025" cy="291250"/>
          </a:xfrm>
        </p:grpSpPr>
        <p:sp>
          <p:nvSpPr>
            <p:cNvPr id="10005" name="Google Shape;10005;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7" name="Google Shape;10017;p8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8" name="Google Shape;10018;p89"/>
          <p:cNvGrpSpPr/>
          <p:nvPr/>
        </p:nvGrpSpPr>
        <p:grpSpPr>
          <a:xfrm>
            <a:off x="3551317" y="2205192"/>
            <a:ext cx="423043" cy="419659"/>
            <a:chOff x="-4837325" y="3612425"/>
            <a:chExt cx="293800" cy="291450"/>
          </a:xfrm>
        </p:grpSpPr>
        <p:sp>
          <p:nvSpPr>
            <p:cNvPr id="10019" name="Google Shape;10019;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2" name="Google Shape;10022;p89"/>
          <p:cNvGrpSpPr/>
          <p:nvPr/>
        </p:nvGrpSpPr>
        <p:grpSpPr>
          <a:xfrm>
            <a:off x="3564349" y="2756826"/>
            <a:ext cx="420775" cy="419659"/>
            <a:chOff x="-4837325" y="3971575"/>
            <a:chExt cx="292225" cy="291450"/>
          </a:xfrm>
        </p:grpSpPr>
        <p:sp>
          <p:nvSpPr>
            <p:cNvPr id="10023" name="Google Shape;10023;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9" name="Google Shape;10029;p89"/>
          <p:cNvGrpSpPr/>
          <p:nvPr/>
        </p:nvGrpSpPr>
        <p:grpSpPr>
          <a:xfrm>
            <a:off x="6256364" y="1714185"/>
            <a:ext cx="430998" cy="369730"/>
            <a:chOff x="-3037625" y="3254850"/>
            <a:chExt cx="299325" cy="256775"/>
          </a:xfrm>
        </p:grpSpPr>
        <p:sp>
          <p:nvSpPr>
            <p:cNvPr id="10030" name="Google Shape;10030;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89"/>
          <p:cNvGrpSpPr/>
          <p:nvPr/>
        </p:nvGrpSpPr>
        <p:grpSpPr>
          <a:xfrm>
            <a:off x="6260324" y="2204615"/>
            <a:ext cx="423079" cy="420811"/>
            <a:chOff x="-3031325" y="3597450"/>
            <a:chExt cx="293825" cy="292250"/>
          </a:xfrm>
        </p:grpSpPr>
        <p:sp>
          <p:nvSpPr>
            <p:cNvPr id="10035" name="Google Shape;10035;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9" name="Google Shape;10039;p89"/>
          <p:cNvGrpSpPr/>
          <p:nvPr/>
        </p:nvGrpSpPr>
        <p:grpSpPr>
          <a:xfrm>
            <a:off x="6272798" y="2781214"/>
            <a:ext cx="421927" cy="370882"/>
            <a:chOff x="-3030525" y="3973150"/>
            <a:chExt cx="293025" cy="257575"/>
          </a:xfrm>
        </p:grpSpPr>
        <p:sp>
          <p:nvSpPr>
            <p:cNvPr id="10040" name="Google Shape;10040;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2" name="Google Shape;10042;p89"/>
          <p:cNvGrpSpPr/>
          <p:nvPr/>
        </p:nvGrpSpPr>
        <p:grpSpPr>
          <a:xfrm>
            <a:off x="1374391" y="3369426"/>
            <a:ext cx="421927" cy="297195"/>
            <a:chOff x="-1199300" y="3279250"/>
            <a:chExt cx="293025" cy="206400"/>
          </a:xfrm>
        </p:grpSpPr>
        <p:sp>
          <p:nvSpPr>
            <p:cNvPr id="10043" name="Google Shape;10043;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7" name="Google Shape;10047;p89"/>
          <p:cNvGrpSpPr/>
          <p:nvPr/>
        </p:nvGrpSpPr>
        <p:grpSpPr>
          <a:xfrm>
            <a:off x="1381477" y="1688773"/>
            <a:ext cx="444605" cy="420559"/>
            <a:chOff x="-6338550" y="3272950"/>
            <a:chExt cx="308775" cy="292075"/>
          </a:xfrm>
        </p:grpSpPr>
        <p:sp>
          <p:nvSpPr>
            <p:cNvPr id="10048" name="Google Shape;10048;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1" name="Google Shape;10051;p89"/>
          <p:cNvGrpSpPr/>
          <p:nvPr/>
        </p:nvGrpSpPr>
        <p:grpSpPr>
          <a:xfrm>
            <a:off x="1392817" y="2205194"/>
            <a:ext cx="421927" cy="419659"/>
            <a:chOff x="-6329100" y="3632100"/>
            <a:chExt cx="293025" cy="291450"/>
          </a:xfrm>
        </p:grpSpPr>
        <p:sp>
          <p:nvSpPr>
            <p:cNvPr id="10052" name="Google Shape;10052;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5" name="Google Shape;10055;p89"/>
          <p:cNvGrpSpPr/>
          <p:nvPr/>
        </p:nvGrpSpPr>
        <p:grpSpPr>
          <a:xfrm>
            <a:off x="1405867" y="2756828"/>
            <a:ext cx="419623" cy="419659"/>
            <a:chOff x="-6329875" y="3992050"/>
            <a:chExt cx="291425" cy="291450"/>
          </a:xfrm>
        </p:grpSpPr>
        <p:sp>
          <p:nvSpPr>
            <p:cNvPr id="10056" name="Google Shape;10056;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0" name="Google Shape;10060;p89"/>
          <p:cNvGrpSpPr/>
          <p:nvPr/>
        </p:nvGrpSpPr>
        <p:grpSpPr>
          <a:xfrm>
            <a:off x="4092004" y="1687530"/>
            <a:ext cx="423079" cy="423043"/>
            <a:chOff x="-4478975" y="3251700"/>
            <a:chExt cx="293825" cy="293800"/>
          </a:xfrm>
        </p:grpSpPr>
        <p:sp>
          <p:nvSpPr>
            <p:cNvPr id="10061" name="Google Shape;10061;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4" name="Google Shape;10064;p89"/>
          <p:cNvGrpSpPr/>
          <p:nvPr/>
        </p:nvGrpSpPr>
        <p:grpSpPr>
          <a:xfrm>
            <a:off x="4092004" y="2205192"/>
            <a:ext cx="423079" cy="419659"/>
            <a:chOff x="-4475825" y="3612425"/>
            <a:chExt cx="293825" cy="291450"/>
          </a:xfrm>
        </p:grpSpPr>
        <p:sp>
          <p:nvSpPr>
            <p:cNvPr id="10065" name="Google Shape;10065;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8" name="Google Shape;10068;p89"/>
          <p:cNvGrpSpPr/>
          <p:nvPr/>
        </p:nvGrpSpPr>
        <p:grpSpPr>
          <a:xfrm>
            <a:off x="4101077" y="2756844"/>
            <a:ext cx="428730" cy="419623"/>
            <a:chOff x="-4480550" y="3970800"/>
            <a:chExt cx="297750" cy="291425"/>
          </a:xfrm>
        </p:grpSpPr>
        <p:sp>
          <p:nvSpPr>
            <p:cNvPr id="10069" name="Google Shape;10069;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1" name="Google Shape;10071;p89"/>
          <p:cNvGrpSpPr/>
          <p:nvPr/>
        </p:nvGrpSpPr>
        <p:grpSpPr>
          <a:xfrm>
            <a:off x="6804910" y="1689221"/>
            <a:ext cx="415123" cy="419659"/>
            <a:chOff x="-2668225" y="3239075"/>
            <a:chExt cx="288300" cy="291450"/>
          </a:xfrm>
        </p:grpSpPr>
        <p:sp>
          <p:nvSpPr>
            <p:cNvPr id="10072" name="Google Shape;10072;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7" name="Google Shape;10077;p89"/>
          <p:cNvGrpSpPr/>
          <p:nvPr/>
        </p:nvGrpSpPr>
        <p:grpSpPr>
          <a:xfrm>
            <a:off x="6802066" y="2205191"/>
            <a:ext cx="420811" cy="419659"/>
            <a:chOff x="-2671375" y="3597450"/>
            <a:chExt cx="292250" cy="291450"/>
          </a:xfrm>
        </p:grpSpPr>
        <p:sp>
          <p:nvSpPr>
            <p:cNvPr id="10078" name="Google Shape;10078;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0" name="Google Shape;10080;p89"/>
          <p:cNvGrpSpPr/>
          <p:nvPr/>
        </p:nvGrpSpPr>
        <p:grpSpPr>
          <a:xfrm>
            <a:off x="6812849" y="2755691"/>
            <a:ext cx="423043" cy="421927"/>
            <a:chOff x="-2670575" y="3956600"/>
            <a:chExt cx="293800" cy="293025"/>
          </a:xfrm>
        </p:grpSpPr>
        <p:sp>
          <p:nvSpPr>
            <p:cNvPr id="10081" name="Google Shape;10081;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5" name="Google Shape;10085;p89"/>
          <p:cNvGrpSpPr/>
          <p:nvPr/>
        </p:nvGrpSpPr>
        <p:grpSpPr>
          <a:xfrm>
            <a:off x="3070370" y="3311947"/>
            <a:ext cx="426462" cy="418363"/>
            <a:chOff x="-1183550" y="3586525"/>
            <a:chExt cx="296175" cy="290550"/>
          </a:xfrm>
        </p:grpSpPr>
        <p:sp>
          <p:nvSpPr>
            <p:cNvPr id="10086" name="Google Shape;10086;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89"/>
          <p:cNvGrpSpPr/>
          <p:nvPr/>
        </p:nvGrpSpPr>
        <p:grpSpPr>
          <a:xfrm>
            <a:off x="1933980" y="1689799"/>
            <a:ext cx="420811" cy="418507"/>
            <a:chOff x="-5971525" y="3273750"/>
            <a:chExt cx="292250" cy="290650"/>
          </a:xfrm>
        </p:grpSpPr>
        <p:sp>
          <p:nvSpPr>
            <p:cNvPr id="10096" name="Google Shape;10096;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8" name="Google Shape;10098;p89"/>
          <p:cNvGrpSpPr/>
          <p:nvPr/>
        </p:nvGrpSpPr>
        <p:grpSpPr>
          <a:xfrm>
            <a:off x="1928310" y="2203826"/>
            <a:ext cx="432150" cy="422395"/>
            <a:chOff x="-5974675" y="3632100"/>
            <a:chExt cx="300125" cy="293350"/>
          </a:xfrm>
        </p:grpSpPr>
        <p:sp>
          <p:nvSpPr>
            <p:cNvPr id="10099" name="Google Shape;10099;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2" name="Google Shape;10102;p89"/>
          <p:cNvGrpSpPr/>
          <p:nvPr/>
        </p:nvGrpSpPr>
        <p:grpSpPr>
          <a:xfrm>
            <a:off x="1958351" y="2755694"/>
            <a:ext cx="395865" cy="421927"/>
            <a:chOff x="-5971525" y="3990475"/>
            <a:chExt cx="274925" cy="293025"/>
          </a:xfrm>
        </p:grpSpPr>
        <p:sp>
          <p:nvSpPr>
            <p:cNvPr id="10103" name="Google Shape;10103;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7" name="Google Shape;10107;p89"/>
          <p:cNvGrpSpPr/>
          <p:nvPr/>
        </p:nvGrpSpPr>
        <p:grpSpPr>
          <a:xfrm>
            <a:off x="4631558" y="1689798"/>
            <a:ext cx="420775" cy="418507"/>
            <a:chOff x="-4118225" y="3253275"/>
            <a:chExt cx="292225" cy="290650"/>
          </a:xfrm>
        </p:grpSpPr>
        <p:sp>
          <p:nvSpPr>
            <p:cNvPr id="10108" name="Google Shape;10108;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89"/>
          <p:cNvGrpSpPr/>
          <p:nvPr/>
        </p:nvGrpSpPr>
        <p:grpSpPr>
          <a:xfrm>
            <a:off x="4682008" y="2204922"/>
            <a:ext cx="319874" cy="420199"/>
            <a:chOff x="-4082800" y="3612425"/>
            <a:chExt cx="222150" cy="291825"/>
          </a:xfrm>
        </p:grpSpPr>
        <p:sp>
          <p:nvSpPr>
            <p:cNvPr id="10111" name="Google Shape;10111;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4" name="Google Shape;10114;p89"/>
          <p:cNvGrpSpPr/>
          <p:nvPr/>
        </p:nvGrpSpPr>
        <p:grpSpPr>
          <a:xfrm>
            <a:off x="4643456" y="2769876"/>
            <a:ext cx="420775" cy="393561"/>
            <a:chOff x="-4118225" y="3990475"/>
            <a:chExt cx="292225" cy="273325"/>
          </a:xfrm>
        </p:grpSpPr>
        <p:sp>
          <p:nvSpPr>
            <p:cNvPr id="10115" name="Google Shape;10115;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89"/>
          <p:cNvGrpSpPr/>
          <p:nvPr/>
        </p:nvGrpSpPr>
        <p:grpSpPr>
          <a:xfrm>
            <a:off x="7354110" y="1688087"/>
            <a:ext cx="394713" cy="421927"/>
            <a:chOff x="-2312225" y="3238300"/>
            <a:chExt cx="274125" cy="293025"/>
          </a:xfrm>
        </p:grpSpPr>
        <p:sp>
          <p:nvSpPr>
            <p:cNvPr id="10120" name="Google Shape;10120;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89"/>
          <p:cNvGrpSpPr/>
          <p:nvPr/>
        </p:nvGrpSpPr>
        <p:grpSpPr>
          <a:xfrm>
            <a:off x="7341062" y="2153586"/>
            <a:ext cx="420811" cy="522864"/>
            <a:chOff x="-2310650" y="3525775"/>
            <a:chExt cx="292250" cy="363125"/>
          </a:xfrm>
        </p:grpSpPr>
        <p:sp>
          <p:nvSpPr>
            <p:cNvPr id="10123" name="Google Shape;10123;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7" name="Google Shape;10127;p89"/>
          <p:cNvGrpSpPr/>
          <p:nvPr/>
        </p:nvGrpSpPr>
        <p:grpSpPr>
          <a:xfrm>
            <a:off x="7351827" y="2756825"/>
            <a:ext cx="423079" cy="419659"/>
            <a:chOff x="-2310650" y="3958175"/>
            <a:chExt cx="293825" cy="291450"/>
          </a:xfrm>
        </p:grpSpPr>
        <p:sp>
          <p:nvSpPr>
            <p:cNvPr id="10128" name="Google Shape;10128;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0" name="Google Shape;10130;p89"/>
          <p:cNvGrpSpPr/>
          <p:nvPr/>
        </p:nvGrpSpPr>
        <p:grpSpPr>
          <a:xfrm>
            <a:off x="4718688" y="3308459"/>
            <a:ext cx="424159" cy="419659"/>
            <a:chOff x="-1182750" y="3962900"/>
            <a:chExt cx="294575" cy="291450"/>
          </a:xfrm>
        </p:grpSpPr>
        <p:sp>
          <p:nvSpPr>
            <p:cNvPr id="10131" name="Google Shape;10131;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89"/>
          <p:cNvGrpSpPr/>
          <p:nvPr/>
        </p:nvGrpSpPr>
        <p:grpSpPr>
          <a:xfrm>
            <a:off x="2471824" y="1689223"/>
            <a:ext cx="424195" cy="419659"/>
            <a:chOff x="-5611575" y="3272950"/>
            <a:chExt cx="294600" cy="291450"/>
          </a:xfrm>
        </p:grpSpPr>
        <p:sp>
          <p:nvSpPr>
            <p:cNvPr id="10139" name="Google Shape;10139;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4" name="Google Shape;10144;p89"/>
          <p:cNvGrpSpPr/>
          <p:nvPr/>
        </p:nvGrpSpPr>
        <p:grpSpPr>
          <a:xfrm>
            <a:off x="2471824" y="2205770"/>
            <a:ext cx="424195" cy="418507"/>
            <a:chOff x="-5613150" y="3632900"/>
            <a:chExt cx="294600" cy="290650"/>
          </a:xfrm>
        </p:grpSpPr>
        <p:sp>
          <p:nvSpPr>
            <p:cNvPr id="10145" name="Google Shape;10145;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7" name="Google Shape;10147;p89"/>
          <p:cNvGrpSpPr/>
          <p:nvPr/>
        </p:nvGrpSpPr>
        <p:grpSpPr>
          <a:xfrm>
            <a:off x="2483722" y="2756270"/>
            <a:ext cx="424195" cy="420775"/>
            <a:chOff x="-5613150" y="3991275"/>
            <a:chExt cx="294600" cy="292225"/>
          </a:xfrm>
        </p:grpSpPr>
        <p:sp>
          <p:nvSpPr>
            <p:cNvPr id="10148" name="Google Shape;10148;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7" name="Google Shape;10157;p89"/>
          <p:cNvGrpSpPr/>
          <p:nvPr/>
        </p:nvGrpSpPr>
        <p:grpSpPr>
          <a:xfrm>
            <a:off x="5155210" y="1689438"/>
            <a:ext cx="434634" cy="419227"/>
            <a:chOff x="-3768700" y="3253275"/>
            <a:chExt cx="301850" cy="291150"/>
          </a:xfrm>
        </p:grpSpPr>
        <p:sp>
          <p:nvSpPr>
            <p:cNvPr id="10158" name="Google Shape;10158;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89"/>
          <p:cNvGrpSpPr/>
          <p:nvPr/>
        </p:nvGrpSpPr>
        <p:grpSpPr>
          <a:xfrm>
            <a:off x="5159293" y="2217090"/>
            <a:ext cx="426462" cy="395865"/>
            <a:chOff x="-3808700" y="3628950"/>
            <a:chExt cx="296175" cy="274925"/>
          </a:xfrm>
        </p:grpSpPr>
        <p:sp>
          <p:nvSpPr>
            <p:cNvPr id="10162" name="Google Shape;10162;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5" name="Google Shape;10165;p89"/>
          <p:cNvGrpSpPr/>
          <p:nvPr/>
        </p:nvGrpSpPr>
        <p:grpSpPr>
          <a:xfrm>
            <a:off x="5224504" y="2756412"/>
            <a:ext cx="419443" cy="420487"/>
            <a:chOff x="-3771675" y="3971775"/>
            <a:chExt cx="291300" cy="292025"/>
          </a:xfrm>
        </p:grpSpPr>
        <p:sp>
          <p:nvSpPr>
            <p:cNvPr id="10166" name="Google Shape;10166;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1" name="Google Shape;10171;p89"/>
          <p:cNvGrpSpPr/>
          <p:nvPr/>
        </p:nvGrpSpPr>
        <p:grpSpPr>
          <a:xfrm>
            <a:off x="7885948" y="1716461"/>
            <a:ext cx="420271" cy="320774"/>
            <a:chOff x="-1951475" y="3273100"/>
            <a:chExt cx="291875" cy="222775"/>
          </a:xfrm>
        </p:grpSpPr>
        <p:sp>
          <p:nvSpPr>
            <p:cNvPr id="10172" name="Google Shape;10172;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5" name="Google Shape;10175;p89"/>
          <p:cNvGrpSpPr/>
          <p:nvPr/>
        </p:nvGrpSpPr>
        <p:grpSpPr>
          <a:xfrm>
            <a:off x="7883429" y="2205191"/>
            <a:ext cx="425310" cy="419659"/>
            <a:chOff x="-1951475" y="3597450"/>
            <a:chExt cx="295375" cy="291450"/>
          </a:xfrm>
        </p:grpSpPr>
        <p:sp>
          <p:nvSpPr>
            <p:cNvPr id="10176" name="Google Shape;10176;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0" name="Google Shape;10180;p89"/>
          <p:cNvGrpSpPr/>
          <p:nvPr/>
        </p:nvGrpSpPr>
        <p:grpSpPr>
          <a:xfrm>
            <a:off x="7885680" y="2756825"/>
            <a:ext cx="444605" cy="419659"/>
            <a:chOff x="-1960150" y="3956600"/>
            <a:chExt cx="308775" cy="291450"/>
          </a:xfrm>
        </p:grpSpPr>
        <p:sp>
          <p:nvSpPr>
            <p:cNvPr id="10181" name="Google Shape;10181;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89"/>
          <p:cNvGrpSpPr/>
          <p:nvPr/>
        </p:nvGrpSpPr>
        <p:grpSpPr>
          <a:xfrm>
            <a:off x="1939718" y="3307636"/>
            <a:ext cx="420775" cy="420775"/>
            <a:chOff x="-804700" y="3226500"/>
            <a:chExt cx="292225" cy="292225"/>
          </a:xfrm>
        </p:grpSpPr>
        <p:sp>
          <p:nvSpPr>
            <p:cNvPr id="10184" name="Google Shape;10184;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89"/>
          <p:cNvGrpSpPr/>
          <p:nvPr/>
        </p:nvGrpSpPr>
        <p:grpSpPr>
          <a:xfrm>
            <a:off x="3019809" y="1688647"/>
            <a:ext cx="420775" cy="420811"/>
            <a:chOff x="-5251625" y="3272950"/>
            <a:chExt cx="292225" cy="292250"/>
          </a:xfrm>
        </p:grpSpPr>
        <p:sp>
          <p:nvSpPr>
            <p:cNvPr id="10192" name="Google Shape;10192;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5" name="Google Shape;10195;p89"/>
          <p:cNvGrpSpPr/>
          <p:nvPr/>
        </p:nvGrpSpPr>
        <p:grpSpPr>
          <a:xfrm>
            <a:off x="3016407" y="2204348"/>
            <a:ext cx="427578" cy="421351"/>
            <a:chOff x="-5254775" y="3631325"/>
            <a:chExt cx="296950" cy="292625"/>
          </a:xfrm>
        </p:grpSpPr>
        <p:sp>
          <p:nvSpPr>
            <p:cNvPr id="10196" name="Google Shape;10196;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3" name="Google Shape;10203;p89"/>
          <p:cNvGrpSpPr/>
          <p:nvPr/>
        </p:nvGrpSpPr>
        <p:grpSpPr>
          <a:xfrm>
            <a:off x="3032265" y="2756270"/>
            <a:ext cx="419659" cy="420775"/>
            <a:chOff x="-5251625" y="3991275"/>
            <a:chExt cx="291450" cy="292225"/>
          </a:xfrm>
        </p:grpSpPr>
        <p:sp>
          <p:nvSpPr>
            <p:cNvPr id="10204" name="Google Shape;10204;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9" name="Google Shape;10209;p89"/>
          <p:cNvGrpSpPr/>
          <p:nvPr/>
        </p:nvGrpSpPr>
        <p:grpSpPr>
          <a:xfrm>
            <a:off x="5772848" y="1689240"/>
            <a:ext cx="319874" cy="419623"/>
            <a:chOff x="-3365275" y="3253275"/>
            <a:chExt cx="222150" cy="291425"/>
          </a:xfrm>
        </p:grpSpPr>
        <p:sp>
          <p:nvSpPr>
            <p:cNvPr id="10210" name="Google Shape;10210;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2" name="Google Shape;10212;p89"/>
          <p:cNvGrpSpPr/>
          <p:nvPr/>
        </p:nvGrpSpPr>
        <p:grpSpPr>
          <a:xfrm>
            <a:off x="5746786" y="2204058"/>
            <a:ext cx="371998" cy="421927"/>
            <a:chOff x="-3383375" y="3611625"/>
            <a:chExt cx="258350" cy="293025"/>
          </a:xfrm>
        </p:grpSpPr>
        <p:sp>
          <p:nvSpPr>
            <p:cNvPr id="10213" name="Google Shape;10213;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89"/>
          <p:cNvGrpSpPr/>
          <p:nvPr/>
        </p:nvGrpSpPr>
        <p:grpSpPr>
          <a:xfrm>
            <a:off x="5809135" y="2756826"/>
            <a:ext cx="271097" cy="419659"/>
            <a:chOff x="-3347950" y="3971575"/>
            <a:chExt cx="188275" cy="291450"/>
          </a:xfrm>
        </p:grpSpPr>
        <p:sp>
          <p:nvSpPr>
            <p:cNvPr id="10216" name="Google Shape;10216;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9" name="Google Shape;10219;p89"/>
          <p:cNvGrpSpPr/>
          <p:nvPr/>
        </p:nvGrpSpPr>
        <p:grpSpPr>
          <a:xfrm>
            <a:off x="858994" y="3307061"/>
            <a:ext cx="371998" cy="421927"/>
            <a:chOff x="-1575775" y="3238300"/>
            <a:chExt cx="258350" cy="293025"/>
          </a:xfrm>
        </p:grpSpPr>
        <p:sp>
          <p:nvSpPr>
            <p:cNvPr id="10220" name="Google Shape;10220;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5" name="Google Shape;10225;p89"/>
          <p:cNvGrpSpPr/>
          <p:nvPr/>
        </p:nvGrpSpPr>
        <p:grpSpPr>
          <a:xfrm>
            <a:off x="2503892" y="3309051"/>
            <a:ext cx="423079" cy="424159"/>
            <a:chOff x="-1591550" y="3597475"/>
            <a:chExt cx="293825" cy="294575"/>
          </a:xfrm>
        </p:grpSpPr>
        <p:sp>
          <p:nvSpPr>
            <p:cNvPr id="10226" name="Google Shape;10226;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9" name="Google Shape;10229;p89"/>
          <p:cNvGrpSpPr/>
          <p:nvPr/>
        </p:nvGrpSpPr>
        <p:grpSpPr>
          <a:xfrm>
            <a:off x="4153362" y="3318663"/>
            <a:ext cx="421927" cy="399248"/>
            <a:chOff x="-1592325" y="3957400"/>
            <a:chExt cx="293025" cy="277275"/>
          </a:xfrm>
        </p:grpSpPr>
        <p:sp>
          <p:nvSpPr>
            <p:cNvPr id="10230" name="Google Shape;10230;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4" name="Google Shape;10234;p89"/>
          <p:cNvGrpSpPr/>
          <p:nvPr/>
        </p:nvGrpSpPr>
        <p:grpSpPr>
          <a:xfrm>
            <a:off x="3640232" y="3310744"/>
            <a:ext cx="369730" cy="420775"/>
            <a:chOff x="-778700" y="3612425"/>
            <a:chExt cx="256775" cy="292225"/>
          </a:xfrm>
        </p:grpSpPr>
        <p:sp>
          <p:nvSpPr>
            <p:cNvPr id="10235" name="Google Shape;10235;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1" name="Google Shape;10241;p89"/>
          <p:cNvGrpSpPr/>
          <p:nvPr/>
        </p:nvGrpSpPr>
        <p:grpSpPr>
          <a:xfrm>
            <a:off x="6111733" y="3828305"/>
            <a:ext cx="340731" cy="387641"/>
            <a:chOff x="7728464" y="1561258"/>
            <a:chExt cx="349719" cy="397866"/>
          </a:xfrm>
        </p:grpSpPr>
        <p:sp>
          <p:nvSpPr>
            <p:cNvPr id="10242" name="Google Shape;10242;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4" name="Google Shape;10244;p89"/>
          <p:cNvGrpSpPr/>
          <p:nvPr/>
        </p:nvGrpSpPr>
        <p:grpSpPr>
          <a:xfrm>
            <a:off x="4034702" y="3828305"/>
            <a:ext cx="387681" cy="387641"/>
            <a:chOff x="5611350" y="1561258"/>
            <a:chExt cx="397907" cy="397866"/>
          </a:xfrm>
        </p:grpSpPr>
        <p:sp>
          <p:nvSpPr>
            <p:cNvPr id="10245" name="Google Shape;10245;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9" name="Google Shape;10249;p89"/>
          <p:cNvGrpSpPr/>
          <p:nvPr/>
        </p:nvGrpSpPr>
        <p:grpSpPr>
          <a:xfrm>
            <a:off x="4553987" y="3925571"/>
            <a:ext cx="387610" cy="193109"/>
            <a:chOff x="6140660" y="1661097"/>
            <a:chExt cx="397835" cy="198202"/>
          </a:xfrm>
        </p:grpSpPr>
        <p:sp>
          <p:nvSpPr>
            <p:cNvPr id="10250" name="Google Shape;10250;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4" name="Google Shape;10254;p89"/>
          <p:cNvGrpSpPr/>
          <p:nvPr/>
        </p:nvGrpSpPr>
        <p:grpSpPr>
          <a:xfrm>
            <a:off x="5073202" y="3828305"/>
            <a:ext cx="387681" cy="387641"/>
            <a:chOff x="6669907" y="1561258"/>
            <a:chExt cx="397907" cy="397866"/>
          </a:xfrm>
        </p:grpSpPr>
        <p:sp>
          <p:nvSpPr>
            <p:cNvPr id="10255" name="Google Shape;10255;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0" name="Google Shape;10260;p89"/>
          <p:cNvGrpSpPr/>
          <p:nvPr/>
        </p:nvGrpSpPr>
        <p:grpSpPr>
          <a:xfrm>
            <a:off x="1958433" y="3885842"/>
            <a:ext cx="387681" cy="272572"/>
            <a:chOff x="3386036" y="1746339"/>
            <a:chExt cx="397907" cy="279762"/>
          </a:xfrm>
        </p:grpSpPr>
        <p:sp>
          <p:nvSpPr>
            <p:cNvPr id="10261" name="Google Shape;10261;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3" name="Google Shape;10263;p89"/>
          <p:cNvGrpSpPr/>
          <p:nvPr/>
        </p:nvGrpSpPr>
        <p:grpSpPr>
          <a:xfrm>
            <a:off x="2996130" y="3828288"/>
            <a:ext cx="387681" cy="387681"/>
            <a:chOff x="4417380" y="1687279"/>
            <a:chExt cx="397907" cy="397907"/>
          </a:xfrm>
        </p:grpSpPr>
        <p:sp>
          <p:nvSpPr>
            <p:cNvPr id="10264" name="Google Shape;10264;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89"/>
          <p:cNvGrpSpPr/>
          <p:nvPr/>
        </p:nvGrpSpPr>
        <p:grpSpPr>
          <a:xfrm>
            <a:off x="7942611" y="3308537"/>
            <a:ext cx="387661" cy="387661"/>
            <a:chOff x="2869999" y="1687279"/>
            <a:chExt cx="397887" cy="397887"/>
          </a:xfrm>
        </p:grpSpPr>
        <p:sp>
          <p:nvSpPr>
            <p:cNvPr id="10267" name="Google Shape;10267;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9" name="Google Shape;10269;p89"/>
          <p:cNvGrpSpPr/>
          <p:nvPr/>
        </p:nvGrpSpPr>
        <p:grpSpPr>
          <a:xfrm>
            <a:off x="2477718" y="3828664"/>
            <a:ext cx="386807" cy="386929"/>
            <a:chOff x="3902887" y="1687655"/>
            <a:chExt cx="397010" cy="397135"/>
          </a:xfrm>
        </p:grpSpPr>
        <p:sp>
          <p:nvSpPr>
            <p:cNvPr id="10270" name="Google Shape;10270;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2" name="Google Shape;10272;p89"/>
          <p:cNvGrpSpPr/>
          <p:nvPr/>
        </p:nvGrpSpPr>
        <p:grpSpPr>
          <a:xfrm>
            <a:off x="3515416" y="3828344"/>
            <a:ext cx="387681" cy="387681"/>
            <a:chOff x="4933458" y="1687279"/>
            <a:chExt cx="397907" cy="397907"/>
          </a:xfrm>
        </p:grpSpPr>
        <p:sp>
          <p:nvSpPr>
            <p:cNvPr id="10273" name="Google Shape;10273;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5" name="Google Shape;10275;p89"/>
          <p:cNvGrpSpPr/>
          <p:nvPr/>
        </p:nvGrpSpPr>
        <p:grpSpPr>
          <a:xfrm>
            <a:off x="6348367" y="3308537"/>
            <a:ext cx="387661" cy="387661"/>
            <a:chOff x="1379798" y="1723250"/>
            <a:chExt cx="397887" cy="397887"/>
          </a:xfrm>
        </p:grpSpPr>
        <p:sp>
          <p:nvSpPr>
            <p:cNvPr id="10276" name="Google Shape;10276;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0" name="Google Shape;10280;p89"/>
          <p:cNvGrpSpPr/>
          <p:nvPr/>
        </p:nvGrpSpPr>
        <p:grpSpPr>
          <a:xfrm>
            <a:off x="5286246" y="3308537"/>
            <a:ext cx="387681" cy="387661"/>
            <a:chOff x="266768" y="1721375"/>
            <a:chExt cx="397907" cy="397887"/>
          </a:xfrm>
        </p:grpSpPr>
        <p:sp>
          <p:nvSpPr>
            <p:cNvPr id="10281" name="Google Shape;10281;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3" name="Google Shape;10283;p89"/>
          <p:cNvGrpSpPr/>
          <p:nvPr/>
        </p:nvGrpSpPr>
        <p:grpSpPr>
          <a:xfrm>
            <a:off x="5817327" y="3308537"/>
            <a:ext cx="387641" cy="387661"/>
            <a:chOff x="864491" y="1723250"/>
            <a:chExt cx="397866" cy="397887"/>
          </a:xfrm>
        </p:grpSpPr>
        <p:sp>
          <p:nvSpPr>
            <p:cNvPr id="10284" name="Google Shape;10284;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7" name="Google Shape;10287;p8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8" name="Google Shape;10288;p89"/>
          <p:cNvGrpSpPr/>
          <p:nvPr/>
        </p:nvGrpSpPr>
        <p:grpSpPr>
          <a:xfrm>
            <a:off x="7411672" y="3308924"/>
            <a:ext cx="387539" cy="386888"/>
            <a:chOff x="2408992" y="1722875"/>
            <a:chExt cx="397761" cy="397093"/>
          </a:xfrm>
        </p:grpSpPr>
        <p:sp>
          <p:nvSpPr>
            <p:cNvPr id="10289" name="Google Shape;10289;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1" name="Google Shape;10291;p89"/>
          <p:cNvGrpSpPr/>
          <p:nvPr/>
        </p:nvGrpSpPr>
        <p:grpSpPr>
          <a:xfrm>
            <a:off x="6584154" y="3827060"/>
            <a:ext cx="388966" cy="388966"/>
            <a:chOff x="1190625" y="238125"/>
            <a:chExt cx="5235075" cy="5235075"/>
          </a:xfrm>
        </p:grpSpPr>
        <p:sp>
          <p:nvSpPr>
            <p:cNvPr id="10292" name="Google Shape;10292;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4" name="Google Shape;10294;p89"/>
          <p:cNvGrpSpPr/>
          <p:nvPr/>
        </p:nvGrpSpPr>
        <p:grpSpPr>
          <a:xfrm>
            <a:off x="5592488" y="3828305"/>
            <a:ext cx="387641" cy="387641"/>
            <a:chOff x="7199196" y="1561258"/>
            <a:chExt cx="397866" cy="397866"/>
          </a:xfrm>
        </p:grpSpPr>
        <p:sp>
          <p:nvSpPr>
            <p:cNvPr id="10295" name="Google Shape;10295;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8" name="Google Shape;10298;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02" name="Shape 10302"/>
        <p:cNvGrpSpPr/>
        <p:nvPr/>
      </p:nvGrpSpPr>
      <p:grpSpPr>
        <a:xfrm>
          <a:off x="0" y="0"/>
          <a:ext cx="0" cy="0"/>
          <a:chOff x="0" y="0"/>
          <a:chExt cx="0" cy="0"/>
        </a:xfrm>
      </p:grpSpPr>
      <p:pic>
        <p:nvPicPr>
          <p:cNvPr id="10303" name="Google Shape;10303;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3"/>
          <p:cNvSpPr/>
          <p:nvPr/>
        </p:nvSpPr>
        <p:spPr>
          <a:xfrm>
            <a:off x="3600888"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905074" y="3202900"/>
            <a:ext cx="1952400" cy="338100"/>
          </a:xfrm>
          <a:prstGeom prst="roundRect">
            <a:avLst>
              <a:gd fmla="val 50000" name="adj"/>
            </a:avLst>
          </a:prstGeom>
          <a:solidFill>
            <a:srgbClr val="4EB3E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6294130"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 name="Google Shape;903;p43"/>
          <p:cNvGrpSpPr/>
          <p:nvPr/>
        </p:nvGrpSpPr>
        <p:grpSpPr>
          <a:xfrm>
            <a:off x="3600845" y="1418388"/>
            <a:ext cx="1952484" cy="1558881"/>
            <a:chOff x="486927" y="1114960"/>
            <a:chExt cx="2224800" cy="1776300"/>
          </a:xfrm>
        </p:grpSpPr>
        <p:sp>
          <p:nvSpPr>
            <p:cNvPr id="904" name="Google Shape;904;p43"/>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43"/>
            <p:cNvGrpSpPr/>
            <p:nvPr/>
          </p:nvGrpSpPr>
          <p:grpSpPr>
            <a:xfrm flipH="1" rot="10800000">
              <a:off x="620929" y="1244995"/>
              <a:ext cx="429322" cy="93999"/>
              <a:chOff x="5578333" y="744468"/>
              <a:chExt cx="431653" cy="94500"/>
            </a:xfrm>
          </p:grpSpPr>
          <p:sp>
            <p:nvSpPr>
              <p:cNvPr id="907" name="Google Shape;907;p4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 name="Google Shape;910;p43"/>
          <p:cNvGrpSpPr/>
          <p:nvPr/>
        </p:nvGrpSpPr>
        <p:grpSpPr>
          <a:xfrm>
            <a:off x="905031" y="1418388"/>
            <a:ext cx="1952484" cy="1558881"/>
            <a:chOff x="486927" y="1114960"/>
            <a:chExt cx="2224800" cy="1776300"/>
          </a:xfrm>
        </p:grpSpPr>
        <p:sp>
          <p:nvSpPr>
            <p:cNvPr id="911" name="Google Shape;911;p43"/>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43"/>
            <p:cNvGrpSpPr/>
            <p:nvPr/>
          </p:nvGrpSpPr>
          <p:grpSpPr>
            <a:xfrm flipH="1" rot="10800000">
              <a:off x="620929" y="1244995"/>
              <a:ext cx="429322" cy="93999"/>
              <a:chOff x="5578333" y="744468"/>
              <a:chExt cx="431653" cy="94500"/>
            </a:xfrm>
          </p:grpSpPr>
          <p:sp>
            <p:nvSpPr>
              <p:cNvPr id="914" name="Google Shape;914;p4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7" name="Google Shape;917;p43"/>
          <p:cNvGrpSpPr/>
          <p:nvPr/>
        </p:nvGrpSpPr>
        <p:grpSpPr>
          <a:xfrm>
            <a:off x="6294088" y="1418388"/>
            <a:ext cx="1952484" cy="1558881"/>
            <a:chOff x="486927" y="1114960"/>
            <a:chExt cx="2224800" cy="1776300"/>
          </a:xfrm>
        </p:grpSpPr>
        <p:sp>
          <p:nvSpPr>
            <p:cNvPr id="918" name="Google Shape;918;p43"/>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43"/>
            <p:cNvGrpSpPr/>
            <p:nvPr/>
          </p:nvGrpSpPr>
          <p:grpSpPr>
            <a:xfrm flipH="1" rot="10800000">
              <a:off x="620929" y="1244995"/>
              <a:ext cx="429322" cy="93999"/>
              <a:chOff x="5578333" y="744468"/>
              <a:chExt cx="431653" cy="94500"/>
            </a:xfrm>
          </p:grpSpPr>
          <p:sp>
            <p:nvSpPr>
              <p:cNvPr id="921" name="Google Shape;921;p4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4" name="Google Shape;924;p4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925" name="Google Shape;925;p43"/>
          <p:cNvSpPr txBox="1"/>
          <p:nvPr>
            <p:ph idx="2" type="title"/>
          </p:nvPr>
        </p:nvSpPr>
        <p:spPr>
          <a:xfrm>
            <a:off x="906874" y="3252600"/>
            <a:ext cx="1948800" cy="229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JENNA DOE</a:t>
            </a:r>
            <a:endParaRPr/>
          </a:p>
        </p:txBody>
      </p:sp>
      <p:sp>
        <p:nvSpPr>
          <p:cNvPr id="926" name="Google Shape;926;p43"/>
          <p:cNvSpPr txBox="1"/>
          <p:nvPr>
            <p:ph idx="1" type="subTitle"/>
          </p:nvPr>
        </p:nvSpPr>
        <p:spPr>
          <a:xfrm>
            <a:off x="906875" y="3620706"/>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927" name="Google Shape;927;p43"/>
          <p:cNvSpPr txBox="1"/>
          <p:nvPr>
            <p:ph idx="3" type="title"/>
          </p:nvPr>
        </p:nvSpPr>
        <p:spPr>
          <a:xfrm>
            <a:off x="3602688" y="3252593"/>
            <a:ext cx="19488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BONES</a:t>
            </a:r>
            <a:endParaRPr/>
          </a:p>
        </p:txBody>
      </p:sp>
      <p:sp>
        <p:nvSpPr>
          <p:cNvPr id="928" name="Google Shape;928;p43"/>
          <p:cNvSpPr txBox="1"/>
          <p:nvPr>
            <p:ph idx="4" type="subTitle"/>
          </p:nvPr>
        </p:nvSpPr>
        <p:spPr>
          <a:xfrm>
            <a:off x="3602686" y="3620704"/>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929" name="Google Shape;929;p43"/>
          <p:cNvSpPr txBox="1"/>
          <p:nvPr>
            <p:ph idx="5" type="title"/>
          </p:nvPr>
        </p:nvSpPr>
        <p:spPr>
          <a:xfrm>
            <a:off x="6295930" y="3252550"/>
            <a:ext cx="19488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SUE SMITH</a:t>
            </a:r>
            <a:endParaRPr/>
          </a:p>
        </p:txBody>
      </p:sp>
      <p:sp>
        <p:nvSpPr>
          <p:cNvPr id="930" name="Google Shape;930;p43"/>
          <p:cNvSpPr txBox="1"/>
          <p:nvPr>
            <p:ph idx="6" type="subTitle"/>
          </p:nvPr>
        </p:nvSpPr>
        <p:spPr>
          <a:xfrm>
            <a:off x="6295925" y="3620706"/>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931" name="Google Shape;931;p43"/>
          <p:cNvPicPr preferRelativeResize="0"/>
          <p:nvPr/>
        </p:nvPicPr>
        <p:blipFill rotWithShape="1">
          <a:blip r:embed="rId3">
            <a:alphaModFix/>
          </a:blip>
          <a:srcRect b="28675" l="18850" r="6343" t="3486"/>
          <a:stretch/>
        </p:blipFill>
        <p:spPr>
          <a:xfrm>
            <a:off x="3677688"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pic>
        <p:nvPicPr>
          <p:cNvPr id="932" name="Google Shape;932;p43"/>
          <p:cNvPicPr preferRelativeResize="0"/>
          <p:nvPr/>
        </p:nvPicPr>
        <p:blipFill rotWithShape="1">
          <a:blip r:embed="rId4">
            <a:alphaModFix/>
          </a:blip>
          <a:srcRect b="32986" l="13797" r="13161" t="774"/>
          <a:stretch/>
        </p:blipFill>
        <p:spPr>
          <a:xfrm>
            <a:off x="981863"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pic>
        <p:nvPicPr>
          <p:cNvPr id="933" name="Google Shape;933;p43"/>
          <p:cNvPicPr preferRelativeResize="0"/>
          <p:nvPr/>
        </p:nvPicPr>
        <p:blipFill rotWithShape="1">
          <a:blip r:embed="rId5">
            <a:alphaModFix/>
          </a:blip>
          <a:srcRect b="42682" l="1027" r="38865" t="2791"/>
          <a:stretch/>
        </p:blipFill>
        <p:spPr>
          <a:xfrm>
            <a:off x="6373488"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44"/>
          <p:cNvSpPr/>
          <p:nvPr/>
        </p:nvSpPr>
        <p:spPr>
          <a:xfrm>
            <a:off x="2565875" y="3551325"/>
            <a:ext cx="40191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txBox="1"/>
          <p:nvPr>
            <p:ph type="title"/>
          </p:nvPr>
        </p:nvSpPr>
        <p:spPr>
          <a:xfrm>
            <a:off x="2866621" y="3590050"/>
            <a:ext cx="3414000" cy="29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940" name="Google Shape;940;p44"/>
          <p:cNvSpPr txBox="1"/>
          <p:nvPr>
            <p:ph idx="1" type="subTitle"/>
          </p:nvPr>
        </p:nvSpPr>
        <p:spPr>
          <a:xfrm>
            <a:off x="1909325" y="1464950"/>
            <a:ext cx="5332200" cy="1989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a:t>
            </a:r>
            <a:r>
              <a:rPr lang="en"/>
              <a:t>This is a quote, words full of wisdom that someone important said and can make the reader get inspired”</a:t>
            </a:r>
            <a:endParaRPr/>
          </a:p>
        </p:txBody>
      </p:sp>
      <p:grpSp>
        <p:nvGrpSpPr>
          <p:cNvPr id="941" name="Google Shape;941;p44"/>
          <p:cNvGrpSpPr/>
          <p:nvPr/>
        </p:nvGrpSpPr>
        <p:grpSpPr>
          <a:xfrm>
            <a:off x="6468174" y="3326300"/>
            <a:ext cx="577500" cy="402300"/>
            <a:chOff x="7526575" y="2029150"/>
            <a:chExt cx="577500" cy="402300"/>
          </a:xfrm>
        </p:grpSpPr>
        <p:sp>
          <p:nvSpPr>
            <p:cNvPr id="942" name="Google Shape;942;p44"/>
            <p:cNvSpPr/>
            <p:nvPr/>
          </p:nvSpPr>
          <p:spPr>
            <a:xfrm>
              <a:off x="7526575" y="2029150"/>
              <a:ext cx="577500" cy="4023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rgbClr val="5352EE">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7702784" y="2142466"/>
              <a:ext cx="216050" cy="19076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1F0FF"/>
            </a:solidFill>
            <a:ln>
              <a:noFill/>
            </a:ln>
            <a:effectLst>
              <a:outerShdw blurRad="57150" rotWithShape="0" algn="bl" dir="5400000" dist="19050">
                <a:srgbClr val="5352E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44" name="Google Shape;944;p44"/>
          <p:cNvGrpSpPr/>
          <p:nvPr/>
        </p:nvGrpSpPr>
        <p:grpSpPr>
          <a:xfrm>
            <a:off x="759795" y="1727733"/>
            <a:ext cx="814886" cy="531898"/>
            <a:chOff x="4842900" y="2922987"/>
            <a:chExt cx="436632" cy="284986"/>
          </a:xfrm>
        </p:grpSpPr>
        <p:sp>
          <p:nvSpPr>
            <p:cNvPr id="945" name="Google Shape;945;p44"/>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rotWithShape="0" algn="bl" dir="5400000" dist="47625">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45"/>
          <p:cNvSpPr/>
          <p:nvPr/>
        </p:nvSpPr>
        <p:spPr>
          <a:xfrm>
            <a:off x="1552658" y="887775"/>
            <a:ext cx="1159800" cy="8082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2846029" y="3173971"/>
            <a:ext cx="3459000" cy="808200"/>
          </a:xfrm>
          <a:prstGeom prst="roundRect">
            <a:avLst>
              <a:gd fmla="val 31653"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47625">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txBox="1"/>
          <p:nvPr>
            <p:ph type="title"/>
          </p:nvPr>
        </p:nvSpPr>
        <p:spPr>
          <a:xfrm>
            <a:off x="2477237" y="1522954"/>
            <a:ext cx="4205400" cy="16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VS. SOLUTION</a:t>
            </a:r>
            <a:endParaRPr/>
          </a:p>
        </p:txBody>
      </p:sp>
      <p:sp>
        <p:nvSpPr>
          <p:cNvPr id="954" name="Google Shape;954;p45"/>
          <p:cNvSpPr txBox="1"/>
          <p:nvPr>
            <p:ph idx="1" type="subTitle"/>
          </p:nvPr>
        </p:nvSpPr>
        <p:spPr>
          <a:xfrm>
            <a:off x="3204287" y="3218546"/>
            <a:ext cx="2751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You can enter a subtitle here if you need it</a:t>
            </a:r>
            <a:endParaRPr/>
          </a:p>
        </p:txBody>
      </p:sp>
      <p:grpSp>
        <p:nvGrpSpPr>
          <p:cNvPr id="955" name="Google Shape;955;p45"/>
          <p:cNvGrpSpPr/>
          <p:nvPr/>
        </p:nvGrpSpPr>
        <p:grpSpPr>
          <a:xfrm>
            <a:off x="6782222" y="3381976"/>
            <a:ext cx="1514782" cy="1006855"/>
            <a:chOff x="4981963" y="3755000"/>
            <a:chExt cx="1001575" cy="735575"/>
          </a:xfrm>
        </p:grpSpPr>
        <p:sp>
          <p:nvSpPr>
            <p:cNvPr id="956" name="Google Shape;956;p45"/>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5092913" y="3848450"/>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rotWithShape="0" algn="bl" dir="5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5515413" y="3848450"/>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rotWithShape="0" algn="bl" dir="5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45"/>
          <p:cNvGrpSpPr/>
          <p:nvPr/>
        </p:nvGrpSpPr>
        <p:grpSpPr>
          <a:xfrm flipH="1">
            <a:off x="7908792" y="2620556"/>
            <a:ext cx="789081" cy="515055"/>
            <a:chOff x="4842900" y="2922987"/>
            <a:chExt cx="436632" cy="284986"/>
          </a:xfrm>
        </p:grpSpPr>
        <p:sp>
          <p:nvSpPr>
            <p:cNvPr id="963" name="Google Shape;963;p45"/>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45"/>
          <p:cNvGrpSpPr/>
          <p:nvPr/>
        </p:nvGrpSpPr>
        <p:grpSpPr>
          <a:xfrm>
            <a:off x="847750" y="801150"/>
            <a:ext cx="7480100" cy="3679625"/>
            <a:chOff x="2801325" y="949275"/>
            <a:chExt cx="7480100" cy="3679625"/>
          </a:xfrm>
        </p:grpSpPr>
        <p:sp>
          <p:nvSpPr>
            <p:cNvPr id="966" name="Google Shape;966;p45"/>
            <p:cNvSpPr/>
            <p:nvPr/>
          </p:nvSpPr>
          <p:spPr>
            <a:xfrm>
              <a:off x="2801325" y="42732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10030650" y="949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45"/>
          <p:cNvSpPr txBox="1"/>
          <p:nvPr>
            <p:ph idx="2" type="title"/>
          </p:nvPr>
        </p:nvSpPr>
        <p:spPr>
          <a:xfrm>
            <a:off x="1639207" y="935175"/>
            <a:ext cx="9690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2" name="Shape 972"/>
        <p:cNvGrpSpPr/>
        <p:nvPr/>
      </p:nvGrpSpPr>
      <p:grpSpPr>
        <a:xfrm>
          <a:off x="0" y="0"/>
          <a:ext cx="0" cy="0"/>
          <a:chOff x="0" y="0"/>
          <a:chExt cx="0" cy="0"/>
        </a:xfrm>
      </p:grpSpPr>
      <p:grpSp>
        <p:nvGrpSpPr>
          <p:cNvPr id="973" name="Google Shape;973;p46"/>
          <p:cNvGrpSpPr/>
          <p:nvPr/>
        </p:nvGrpSpPr>
        <p:grpSpPr>
          <a:xfrm>
            <a:off x="719925" y="2873100"/>
            <a:ext cx="4139569" cy="1730324"/>
            <a:chOff x="3704375" y="2814064"/>
            <a:chExt cx="4955787" cy="2071500"/>
          </a:xfrm>
        </p:grpSpPr>
        <p:sp>
          <p:nvSpPr>
            <p:cNvPr id="974" name="Google Shape;974;p46"/>
            <p:cNvSpPr/>
            <p:nvPr/>
          </p:nvSpPr>
          <p:spPr>
            <a:xfrm>
              <a:off x="3704375" y="2814064"/>
              <a:ext cx="4954800" cy="2071500"/>
            </a:xfrm>
            <a:prstGeom prst="roundRect">
              <a:avLst>
                <a:gd fmla="val 752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3705363" y="2814064"/>
              <a:ext cx="4954800" cy="2071500"/>
            </a:xfrm>
            <a:prstGeom prst="roundRect">
              <a:avLst>
                <a:gd fmla="val 7784"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46"/>
            <p:cNvGrpSpPr/>
            <p:nvPr/>
          </p:nvGrpSpPr>
          <p:grpSpPr>
            <a:xfrm flipH="1" rot="10800000">
              <a:off x="5767768" y="4657459"/>
              <a:ext cx="825589" cy="93999"/>
              <a:chOff x="5656279" y="809024"/>
              <a:chExt cx="830071" cy="94500"/>
            </a:xfrm>
          </p:grpSpPr>
          <p:sp>
            <p:nvSpPr>
              <p:cNvPr id="977" name="Google Shape;977;p46"/>
              <p:cNvSpPr/>
              <p:nvPr/>
            </p:nvSpPr>
            <p:spPr>
              <a:xfrm>
                <a:off x="5656279"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590147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614666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639185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46"/>
            <p:cNvGrpSpPr/>
            <p:nvPr/>
          </p:nvGrpSpPr>
          <p:grpSpPr>
            <a:xfrm>
              <a:off x="3932900" y="2921650"/>
              <a:ext cx="4491000" cy="262500"/>
              <a:chOff x="3646108" y="2908014"/>
              <a:chExt cx="4491000" cy="262500"/>
            </a:xfrm>
          </p:grpSpPr>
          <p:sp>
            <p:nvSpPr>
              <p:cNvPr id="982" name="Google Shape;982;p46"/>
              <p:cNvSpPr/>
              <p:nvPr/>
            </p:nvSpPr>
            <p:spPr>
              <a:xfrm>
                <a:off x="3646108" y="2908014"/>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 name="Google Shape;983;p46"/>
              <p:cNvGrpSpPr/>
              <p:nvPr/>
            </p:nvGrpSpPr>
            <p:grpSpPr>
              <a:xfrm flipH="1" rot="10800000">
                <a:off x="3850212" y="2998288"/>
                <a:ext cx="429322" cy="93999"/>
                <a:chOff x="9164898" y="-1783530"/>
                <a:chExt cx="431653" cy="94500"/>
              </a:xfrm>
            </p:grpSpPr>
            <p:sp>
              <p:nvSpPr>
                <p:cNvPr id="984" name="Google Shape;984;p46"/>
                <p:cNvSpPr/>
                <p:nvPr/>
              </p:nvSpPr>
              <p:spPr>
                <a:xfrm>
                  <a:off x="9164898" y="-1783530"/>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9333475" y="-1783530"/>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9502051" y="-1783530"/>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87" name="Google Shape;987;p46"/>
          <p:cNvSpPr txBox="1"/>
          <p:nvPr>
            <p:ph type="title"/>
          </p:nvPr>
        </p:nvSpPr>
        <p:spPr>
          <a:xfrm>
            <a:off x="892810" y="3310675"/>
            <a:ext cx="3793800" cy="9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